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1.jpg" ContentType="image/jpg"/>
  <Override PartName="/ppt/media/image32.jpg" ContentType="image/jpg"/>
  <Override PartName="/ppt/media/image33.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media/image51.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84.jpg" ContentType="image/jp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 id="2147483679" r:id="rId3"/>
    <p:sldMasterId id="2147483686" r:id="rId4"/>
    <p:sldMasterId id="2147483697" r:id="rId5"/>
  </p:sldMasterIdLst>
  <p:notesMasterIdLst>
    <p:notesMasterId r:id="rId63"/>
  </p:notesMasterIdLst>
  <p:sldIdLst>
    <p:sldId id="3390" r:id="rId6"/>
    <p:sldId id="3402" r:id="rId7"/>
    <p:sldId id="3348" r:id="rId8"/>
    <p:sldId id="268" r:id="rId9"/>
    <p:sldId id="3017" r:id="rId10"/>
    <p:sldId id="3111" r:id="rId11"/>
    <p:sldId id="3018" r:id="rId12"/>
    <p:sldId id="3022" r:id="rId13"/>
    <p:sldId id="3024" r:id="rId14"/>
    <p:sldId id="3387" r:id="rId15"/>
    <p:sldId id="3030" r:id="rId16"/>
    <p:sldId id="767" r:id="rId17"/>
    <p:sldId id="3350" r:id="rId18"/>
    <p:sldId id="769" r:id="rId19"/>
    <p:sldId id="3351" r:id="rId20"/>
    <p:sldId id="3352" r:id="rId21"/>
    <p:sldId id="3242" r:id="rId22"/>
    <p:sldId id="3391" r:id="rId23"/>
    <p:sldId id="3392" r:id="rId24"/>
    <p:sldId id="3393" r:id="rId25"/>
    <p:sldId id="3394" r:id="rId26"/>
    <p:sldId id="3357" r:id="rId27"/>
    <p:sldId id="3246" r:id="rId28"/>
    <p:sldId id="3252" r:id="rId29"/>
    <p:sldId id="3358" r:id="rId30"/>
    <p:sldId id="3395" r:id="rId31"/>
    <p:sldId id="3255" r:id="rId32"/>
    <p:sldId id="3360" r:id="rId33"/>
    <p:sldId id="3258" r:id="rId34"/>
    <p:sldId id="3264" r:id="rId35"/>
    <p:sldId id="3265" r:id="rId36"/>
    <p:sldId id="3362" r:id="rId37"/>
    <p:sldId id="3368" r:id="rId38"/>
    <p:sldId id="3363" r:id="rId39"/>
    <p:sldId id="3276" r:id="rId40"/>
    <p:sldId id="3277" r:id="rId41"/>
    <p:sldId id="3280" r:id="rId42"/>
    <p:sldId id="3370" r:id="rId43"/>
    <p:sldId id="3371" r:id="rId44"/>
    <p:sldId id="3396" r:id="rId45"/>
    <p:sldId id="3397" r:id="rId46"/>
    <p:sldId id="3388" r:id="rId47"/>
    <p:sldId id="3367" r:id="rId48"/>
    <p:sldId id="3398" r:id="rId49"/>
    <p:sldId id="3399" r:id="rId50"/>
    <p:sldId id="768" r:id="rId51"/>
    <p:sldId id="3400" r:id="rId52"/>
    <p:sldId id="3378" r:id="rId53"/>
    <p:sldId id="3379" r:id="rId54"/>
    <p:sldId id="3380" r:id="rId55"/>
    <p:sldId id="3382" r:id="rId56"/>
    <p:sldId id="3384" r:id="rId57"/>
    <p:sldId id="3163" r:id="rId58"/>
    <p:sldId id="3385" r:id="rId59"/>
    <p:sldId id="3183" r:id="rId60"/>
    <p:sldId id="3082" r:id="rId61"/>
    <p:sldId id="3401" r:id="rId6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5AA1E89A-08DC-475E-86CC-67CB8D19ECD6}">
          <p14:sldIdLst>
            <p14:sldId id="3390"/>
          </p14:sldIdLst>
        </p14:section>
        <p14:section name="Sợi" id="{B2D2DD0B-0170-48FB-A09A-303500C7F844}">
          <p14:sldIdLst>
            <p14:sldId id="3402"/>
            <p14:sldId id="3348"/>
            <p14:sldId id="268"/>
            <p14:sldId id="3017"/>
            <p14:sldId id="3111"/>
            <p14:sldId id="3018"/>
            <p14:sldId id="3022"/>
            <p14:sldId id="3024"/>
            <p14:sldId id="3387"/>
            <p14:sldId id="3030"/>
          </p14:sldIdLst>
        </p14:section>
        <p14:section name="Dệt" id="{C4794102-B8D3-4D6B-A75A-B081BBC5DBE4}">
          <p14:sldIdLst>
            <p14:sldId id="767"/>
            <p14:sldId id="3350"/>
          </p14:sldIdLst>
        </p14:section>
        <p14:section name="Quy trình ướt" id="{504A2DB2-AF54-4714-B9E9-8CFA3D731C20}">
          <p14:sldIdLst>
            <p14:sldId id="769"/>
            <p14:sldId id="3351"/>
            <p14:sldId id="3352"/>
            <p14:sldId id="3242"/>
            <p14:sldId id="3391"/>
            <p14:sldId id="3392"/>
            <p14:sldId id="3393"/>
            <p14:sldId id="3394"/>
            <p14:sldId id="3357"/>
            <p14:sldId id="3246"/>
            <p14:sldId id="3252"/>
            <p14:sldId id="3358"/>
            <p14:sldId id="3395"/>
            <p14:sldId id="3255"/>
            <p14:sldId id="3360"/>
            <p14:sldId id="3258"/>
            <p14:sldId id="3264"/>
            <p14:sldId id="3265"/>
            <p14:sldId id="3362"/>
            <p14:sldId id="3368"/>
            <p14:sldId id="3363"/>
            <p14:sldId id="3276"/>
            <p14:sldId id="3277"/>
            <p14:sldId id="3280"/>
            <p14:sldId id="3370"/>
            <p14:sldId id="3371"/>
            <p14:sldId id="3396"/>
            <p14:sldId id="3397"/>
            <p14:sldId id="3388"/>
            <p14:sldId id="3367"/>
            <p14:sldId id="3398"/>
            <p14:sldId id="3399"/>
          </p14:sldIdLst>
        </p14:section>
        <p14:section name="May mặc" id="{57F89C5C-77E7-494E-993C-984831CE7B0B}">
          <p14:sldIdLst>
            <p14:sldId id="768"/>
            <p14:sldId id="3400"/>
            <p14:sldId id="3378"/>
            <p14:sldId id="3379"/>
            <p14:sldId id="3380"/>
            <p14:sldId id="3382"/>
            <p14:sldId id="3384"/>
            <p14:sldId id="3163"/>
            <p14:sldId id="3385"/>
            <p14:sldId id="3183"/>
            <p14:sldId id="3082"/>
            <p14:sldId id="340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757293-0489-4BB2-8115-20D2C774B2FF}" v="120" dt="2025-01-20T10:11:56.88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68" autoAdjust="0"/>
    <p:restoredTop sz="94694"/>
  </p:normalViewPr>
  <p:slideViewPr>
    <p:cSldViewPr snapToGrid="0">
      <p:cViewPr varScale="1">
        <p:scale>
          <a:sx n="58" d="100"/>
          <a:sy n="58" d="100"/>
        </p:scale>
        <p:origin x="72" y="8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font" Target="fonts/font5.fntdata"/><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font" Target="fonts/font3.fntdata"/><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1.fntdata"/><Relationship Id="rId69" Type="http://schemas.openxmlformats.org/officeDocument/2006/relationships/font" Target="fonts/font6.fntdata"/><Relationship Id="rId77"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4.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7.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font" Target="fonts/font2.fntdata"/><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font" Target="fonts/font8.fntdata"/><Relationship Id="rId2" Type="http://schemas.openxmlformats.org/officeDocument/2006/relationships/slideMaster" Target="slideMasters/slideMaster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96757293-0489-4BB2-8115-20D2C774B2FF}"/>
    <pc:docChg chg="undo custSel addSld delSld modSld modMainMaster">
      <pc:chgData name="Nguyễn Xuân Quang" userId="1fa805d0-75c0-4a43-8719-6b7ba17d25fe" providerId="ADAL" clId="{96757293-0489-4BB2-8115-20D2C774B2FF}" dt="2025-01-20T10:14:35.110" v="874" actId="2696"/>
      <pc:docMkLst>
        <pc:docMk/>
      </pc:docMkLst>
      <pc:sldChg chg="del">
        <pc:chgData name="Nguyễn Xuân Quang" userId="1fa805d0-75c0-4a43-8719-6b7ba17d25fe" providerId="ADAL" clId="{96757293-0489-4BB2-8115-20D2C774B2FF}" dt="2025-01-20T09:11:51.943" v="35" actId="47"/>
        <pc:sldMkLst>
          <pc:docMk/>
          <pc:sldMk cId="3771986969" sldId="306"/>
        </pc:sldMkLst>
      </pc:sldChg>
      <pc:sldChg chg="del">
        <pc:chgData name="Nguyễn Xuân Quang" userId="1fa805d0-75c0-4a43-8719-6b7ba17d25fe" providerId="ADAL" clId="{96757293-0489-4BB2-8115-20D2C774B2FF}" dt="2025-01-20T09:11:51.943" v="35" actId="47"/>
        <pc:sldMkLst>
          <pc:docMk/>
          <pc:sldMk cId="1744825685" sldId="307"/>
        </pc:sldMkLst>
      </pc:sldChg>
      <pc:sldChg chg="del">
        <pc:chgData name="Nguyễn Xuân Quang" userId="1fa805d0-75c0-4a43-8719-6b7ba17d25fe" providerId="ADAL" clId="{96757293-0489-4BB2-8115-20D2C774B2FF}" dt="2025-01-20T09:11:51.943" v="35" actId="47"/>
        <pc:sldMkLst>
          <pc:docMk/>
          <pc:sldMk cId="4155553244" sldId="308"/>
        </pc:sldMkLst>
      </pc:sldChg>
      <pc:sldChg chg="del">
        <pc:chgData name="Nguyễn Xuân Quang" userId="1fa805d0-75c0-4a43-8719-6b7ba17d25fe" providerId="ADAL" clId="{96757293-0489-4BB2-8115-20D2C774B2FF}" dt="2025-01-20T09:11:51.943" v="35" actId="47"/>
        <pc:sldMkLst>
          <pc:docMk/>
          <pc:sldMk cId="967183757" sldId="309"/>
        </pc:sldMkLst>
      </pc:sldChg>
      <pc:sldChg chg="del">
        <pc:chgData name="Nguyễn Xuân Quang" userId="1fa805d0-75c0-4a43-8719-6b7ba17d25fe" providerId="ADAL" clId="{96757293-0489-4BB2-8115-20D2C774B2FF}" dt="2025-01-20T09:11:51.943" v="35" actId="47"/>
        <pc:sldMkLst>
          <pc:docMk/>
          <pc:sldMk cId="2448703803" sldId="310"/>
        </pc:sldMkLst>
      </pc:sldChg>
      <pc:sldChg chg="del">
        <pc:chgData name="Nguyễn Xuân Quang" userId="1fa805d0-75c0-4a43-8719-6b7ba17d25fe" providerId="ADAL" clId="{96757293-0489-4BB2-8115-20D2C774B2FF}" dt="2025-01-20T09:11:51.943" v="35" actId="47"/>
        <pc:sldMkLst>
          <pc:docMk/>
          <pc:sldMk cId="991770790" sldId="311"/>
        </pc:sldMkLst>
      </pc:sldChg>
      <pc:sldChg chg="delSp modSp add mod modTransition modClrScheme chgLayout">
        <pc:chgData name="Nguyễn Xuân Quang" userId="1fa805d0-75c0-4a43-8719-6b7ba17d25fe" providerId="ADAL" clId="{96757293-0489-4BB2-8115-20D2C774B2FF}" dt="2025-01-20T09:42:16.222" v="364" actId="1076"/>
        <pc:sldMkLst>
          <pc:docMk/>
          <pc:sldMk cId="3576929046" sldId="375"/>
        </pc:sldMkLst>
        <pc:spChg chg="mod ord">
          <ac:chgData name="Nguyễn Xuân Quang" userId="1fa805d0-75c0-4a43-8719-6b7ba17d25fe" providerId="ADAL" clId="{96757293-0489-4BB2-8115-20D2C774B2FF}" dt="2025-01-20T09:41:56.607" v="360" actId="700"/>
          <ac:spMkLst>
            <pc:docMk/>
            <pc:sldMk cId="3576929046" sldId="375"/>
            <ac:spMk id="2" creationId="{00000000-0000-0000-0000-000000000000}"/>
          </ac:spMkLst>
        </pc:spChg>
        <pc:spChg chg="del mod">
          <ac:chgData name="Nguyễn Xuân Quang" userId="1fa805d0-75c0-4a43-8719-6b7ba17d25fe" providerId="ADAL" clId="{96757293-0489-4BB2-8115-20D2C774B2FF}" dt="2025-01-20T09:41:56.607" v="360" actId="700"/>
          <ac:spMkLst>
            <pc:docMk/>
            <pc:sldMk cId="3576929046" sldId="375"/>
            <ac:spMk id="3" creationId="{00000000-0000-0000-0000-000000000000}"/>
          </ac:spMkLst>
        </pc:spChg>
        <pc:spChg chg="del mod">
          <ac:chgData name="Nguyễn Xuân Quang" userId="1fa805d0-75c0-4a43-8719-6b7ba17d25fe" providerId="ADAL" clId="{96757293-0489-4BB2-8115-20D2C774B2FF}" dt="2025-01-20T09:14:42.160" v="58" actId="478"/>
          <ac:spMkLst>
            <pc:docMk/>
            <pc:sldMk cId="3576929046" sldId="375"/>
            <ac:spMk id="5" creationId="{00000000-0000-0000-0000-000000000000}"/>
          </ac:spMkLst>
        </pc:spChg>
        <pc:spChg chg="mod">
          <ac:chgData name="Nguyễn Xuân Quang" userId="1fa805d0-75c0-4a43-8719-6b7ba17d25fe" providerId="ADAL" clId="{96757293-0489-4BB2-8115-20D2C774B2FF}" dt="2025-01-20T09:42:12.710" v="363" actId="14100"/>
          <ac:spMkLst>
            <pc:docMk/>
            <pc:sldMk cId="3576929046" sldId="375"/>
            <ac:spMk id="13" creationId="{00000000-0000-0000-0000-000000000000}"/>
          </ac:spMkLst>
        </pc:spChg>
        <pc:spChg chg="mod ord">
          <ac:chgData name="Nguyễn Xuân Quang" userId="1fa805d0-75c0-4a43-8719-6b7ba17d25fe" providerId="ADAL" clId="{96757293-0489-4BB2-8115-20D2C774B2FF}" dt="2025-01-20T09:42:01.854" v="361" actId="14100"/>
          <ac:spMkLst>
            <pc:docMk/>
            <pc:sldMk cId="3576929046" sldId="375"/>
            <ac:spMk id="10243" creationId="{00000000-0000-0000-0000-000000000000}"/>
          </ac:spMkLst>
        </pc:spChg>
        <pc:picChg chg="mod">
          <ac:chgData name="Nguyễn Xuân Quang" userId="1fa805d0-75c0-4a43-8719-6b7ba17d25fe" providerId="ADAL" clId="{96757293-0489-4BB2-8115-20D2C774B2FF}" dt="2025-01-20T09:42:16.222" v="364" actId="1076"/>
          <ac:picMkLst>
            <pc:docMk/>
            <pc:sldMk cId="3576929046" sldId="375"/>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1:39.723" v="359" actId="1076"/>
        <pc:sldMkLst>
          <pc:docMk/>
          <pc:sldMk cId="2301093966" sldId="376"/>
        </pc:sldMkLst>
        <pc:spChg chg="mod ord">
          <ac:chgData name="Nguyễn Xuân Quang" userId="1fa805d0-75c0-4a43-8719-6b7ba17d25fe" providerId="ADAL" clId="{96757293-0489-4BB2-8115-20D2C774B2FF}" dt="2025-01-20T09:41:09.873" v="350" actId="1076"/>
          <ac:spMkLst>
            <pc:docMk/>
            <pc:sldMk cId="2301093966" sldId="376"/>
            <ac:spMk id="2" creationId="{00000000-0000-0000-0000-000000000000}"/>
          </ac:spMkLst>
        </pc:spChg>
        <pc:spChg chg="mod ord">
          <ac:chgData name="Nguyễn Xuân Quang" userId="1fa805d0-75c0-4a43-8719-6b7ba17d25fe" providerId="ADAL" clId="{96757293-0489-4BB2-8115-20D2C774B2FF}" dt="2025-01-20T09:41:12.303" v="351" actId="6549"/>
          <ac:spMkLst>
            <pc:docMk/>
            <pc:sldMk cId="2301093966" sldId="376"/>
            <ac:spMk id="3" creationId="{00000000-0000-0000-0000-000000000000}"/>
          </ac:spMkLst>
        </pc:spChg>
        <pc:spChg chg="del mod">
          <ac:chgData name="Nguyễn Xuân Quang" userId="1fa805d0-75c0-4a43-8719-6b7ba17d25fe" providerId="ADAL" clId="{96757293-0489-4BB2-8115-20D2C774B2FF}" dt="2025-01-20T09:15:01.515" v="60" actId="478"/>
          <ac:spMkLst>
            <pc:docMk/>
            <pc:sldMk cId="2301093966" sldId="376"/>
            <ac:spMk id="5" creationId="{00000000-0000-0000-0000-000000000000}"/>
          </ac:spMkLst>
        </pc:spChg>
        <pc:spChg chg="del">
          <ac:chgData name="Nguyễn Xuân Quang" userId="1fa805d0-75c0-4a43-8719-6b7ba17d25fe" providerId="ADAL" clId="{96757293-0489-4BB2-8115-20D2C774B2FF}" dt="2025-01-20T09:41:34.296" v="358" actId="478"/>
          <ac:spMkLst>
            <pc:docMk/>
            <pc:sldMk cId="2301093966" sldId="376"/>
            <ac:spMk id="17" creationId="{00000000-0000-0000-0000-000000000000}"/>
          </ac:spMkLst>
        </pc:spChg>
        <pc:spChg chg="mod ord">
          <ac:chgData name="Nguyễn Xuân Quang" userId="1fa805d0-75c0-4a43-8719-6b7ba17d25fe" providerId="ADAL" clId="{96757293-0489-4BB2-8115-20D2C774B2FF}" dt="2025-01-20T09:40:59.933" v="347" actId="1076"/>
          <ac:spMkLst>
            <pc:docMk/>
            <pc:sldMk cId="2301093966" sldId="376"/>
            <ac:spMk id="10243" creationId="{00000000-0000-0000-0000-000000000000}"/>
          </ac:spMkLst>
        </pc:spChg>
        <pc:picChg chg="mod">
          <ac:chgData name="Nguyễn Xuân Quang" userId="1fa805d0-75c0-4a43-8719-6b7ba17d25fe" providerId="ADAL" clId="{96757293-0489-4BB2-8115-20D2C774B2FF}" dt="2025-01-20T09:41:17.890" v="353" actId="14100"/>
          <ac:picMkLst>
            <pc:docMk/>
            <pc:sldMk cId="2301093966" sldId="376"/>
            <ac:picMk id="8196" creationId="{00000000-0000-0000-0000-000000000000}"/>
          </ac:picMkLst>
        </pc:picChg>
        <pc:picChg chg="mod">
          <ac:chgData name="Nguyễn Xuân Quang" userId="1fa805d0-75c0-4a43-8719-6b7ba17d25fe" providerId="ADAL" clId="{96757293-0489-4BB2-8115-20D2C774B2FF}" dt="2025-01-20T09:41:39.723" v="359" actId="1076"/>
          <ac:picMkLst>
            <pc:docMk/>
            <pc:sldMk cId="2301093966" sldId="376"/>
            <ac:picMk id="8197" creationId="{00000000-0000-0000-0000-000000000000}"/>
          </ac:picMkLst>
        </pc:picChg>
        <pc:picChg chg="mod">
          <ac:chgData name="Nguyễn Xuân Quang" userId="1fa805d0-75c0-4a43-8719-6b7ba17d25fe" providerId="ADAL" clId="{96757293-0489-4BB2-8115-20D2C774B2FF}" dt="2025-01-20T09:41:31.131" v="357" actId="14100"/>
          <ac:picMkLst>
            <pc:docMk/>
            <pc:sldMk cId="2301093966" sldId="376"/>
            <ac:picMk id="819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0:26.242" v="340" actId="700"/>
        <pc:sldMkLst>
          <pc:docMk/>
          <pc:sldMk cId="727800236" sldId="377"/>
        </pc:sldMkLst>
        <pc:spChg chg="mod ord">
          <ac:chgData name="Nguyễn Xuân Quang" userId="1fa805d0-75c0-4a43-8719-6b7ba17d25fe" providerId="ADAL" clId="{96757293-0489-4BB2-8115-20D2C774B2FF}" dt="2025-01-20T09:40:26.242" v="340" actId="700"/>
          <ac:spMkLst>
            <pc:docMk/>
            <pc:sldMk cId="727800236" sldId="377"/>
            <ac:spMk id="2" creationId="{00000000-0000-0000-0000-000000000000}"/>
          </ac:spMkLst>
        </pc:spChg>
        <pc:spChg chg="del mod">
          <ac:chgData name="Nguyễn Xuân Quang" userId="1fa805d0-75c0-4a43-8719-6b7ba17d25fe" providerId="ADAL" clId="{96757293-0489-4BB2-8115-20D2C774B2FF}" dt="2025-01-20T09:40:26.242" v="340" actId="700"/>
          <ac:spMkLst>
            <pc:docMk/>
            <pc:sldMk cId="727800236" sldId="377"/>
            <ac:spMk id="3" creationId="{00000000-0000-0000-0000-000000000000}"/>
          </ac:spMkLst>
        </pc:spChg>
        <pc:spChg chg="del mod">
          <ac:chgData name="Nguyễn Xuân Quang" userId="1fa805d0-75c0-4a43-8719-6b7ba17d25fe" providerId="ADAL" clId="{96757293-0489-4BB2-8115-20D2C774B2FF}" dt="2025-01-20T09:19:18.182" v="88" actId="478"/>
          <ac:spMkLst>
            <pc:docMk/>
            <pc:sldMk cId="727800236" sldId="377"/>
            <ac:spMk id="5" creationId="{00000000-0000-0000-0000-000000000000}"/>
          </ac:spMkLst>
        </pc:spChg>
        <pc:spChg chg="del">
          <ac:chgData name="Nguyễn Xuân Quang" userId="1fa805d0-75c0-4a43-8719-6b7ba17d25fe" providerId="ADAL" clId="{96757293-0489-4BB2-8115-20D2C774B2FF}" dt="2025-01-20T09:15:26.291" v="67" actId="478"/>
          <ac:spMkLst>
            <pc:docMk/>
            <pc:sldMk cId="727800236" sldId="377"/>
            <ac:spMk id="8" creationId="{00000000-0000-0000-0000-000000000000}"/>
          </ac:spMkLst>
        </pc:spChg>
        <pc:spChg chg="del">
          <ac:chgData name="Nguyễn Xuân Quang" userId="1fa805d0-75c0-4a43-8719-6b7ba17d25fe" providerId="ADAL" clId="{96757293-0489-4BB2-8115-20D2C774B2FF}" dt="2025-01-20T09:15:17.418" v="66" actId="478"/>
          <ac:spMkLst>
            <pc:docMk/>
            <pc:sldMk cId="727800236" sldId="377"/>
            <ac:spMk id="12" creationId="{00000000-0000-0000-0000-000000000000}"/>
          </ac:spMkLst>
        </pc:spChg>
        <pc:spChg chg="mod ord">
          <ac:chgData name="Nguyễn Xuân Quang" userId="1fa805d0-75c0-4a43-8719-6b7ba17d25fe" providerId="ADAL" clId="{96757293-0489-4BB2-8115-20D2C774B2FF}" dt="2025-01-20T09:40:26.242" v="340" actId="700"/>
          <ac:spMkLst>
            <pc:docMk/>
            <pc:sldMk cId="727800236" sldId="37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40:13.421" v="339" actId="700"/>
        <pc:sldMkLst>
          <pc:docMk/>
          <pc:sldMk cId="3553062404" sldId="378"/>
        </pc:sldMkLst>
        <pc:spChg chg="mod ord">
          <ac:chgData name="Nguyễn Xuân Quang" userId="1fa805d0-75c0-4a43-8719-6b7ba17d25fe" providerId="ADAL" clId="{96757293-0489-4BB2-8115-20D2C774B2FF}" dt="2025-01-20T09:40:13.421" v="339" actId="700"/>
          <ac:spMkLst>
            <pc:docMk/>
            <pc:sldMk cId="3553062404" sldId="378"/>
            <ac:spMk id="2" creationId="{00000000-0000-0000-0000-000000000000}"/>
          </ac:spMkLst>
        </pc:spChg>
        <pc:spChg chg="del mod">
          <ac:chgData name="Nguyễn Xuân Quang" userId="1fa805d0-75c0-4a43-8719-6b7ba17d25fe" providerId="ADAL" clId="{96757293-0489-4BB2-8115-20D2C774B2FF}" dt="2025-01-20T09:40:13.421" v="339" actId="700"/>
          <ac:spMkLst>
            <pc:docMk/>
            <pc:sldMk cId="3553062404" sldId="378"/>
            <ac:spMk id="3" creationId="{00000000-0000-0000-0000-000000000000}"/>
          </ac:spMkLst>
        </pc:spChg>
        <pc:spChg chg="del mod">
          <ac:chgData name="Nguyễn Xuân Quang" userId="1fa805d0-75c0-4a43-8719-6b7ba17d25fe" providerId="ADAL" clId="{96757293-0489-4BB2-8115-20D2C774B2FF}" dt="2025-01-20T09:19:14.381" v="87" actId="478"/>
          <ac:spMkLst>
            <pc:docMk/>
            <pc:sldMk cId="3553062404" sldId="378"/>
            <ac:spMk id="5" creationId="{00000000-0000-0000-0000-000000000000}"/>
          </ac:spMkLst>
        </pc:spChg>
        <pc:spChg chg="mod ord">
          <ac:chgData name="Nguyễn Xuân Quang" userId="1fa805d0-75c0-4a43-8719-6b7ba17d25fe" providerId="ADAL" clId="{96757293-0489-4BB2-8115-20D2C774B2FF}" dt="2025-01-20T09:40:13.421" v="339" actId="700"/>
          <ac:spMkLst>
            <pc:docMk/>
            <pc:sldMk cId="3553062404" sldId="378"/>
            <ac:spMk id="10243" creationId="{00000000-0000-0000-0000-000000000000}"/>
          </ac:spMkLst>
        </pc:spChg>
        <pc:picChg chg="del">
          <ac:chgData name="Nguyễn Xuân Quang" userId="1fa805d0-75c0-4a43-8719-6b7ba17d25fe" providerId="ADAL" clId="{96757293-0489-4BB2-8115-20D2C774B2FF}" dt="2025-01-20T09:19:02.549" v="86" actId="478"/>
          <ac:picMkLst>
            <pc:docMk/>
            <pc:sldMk cId="3553062404" sldId="378"/>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58.334" v="338" actId="14100"/>
        <pc:sldMkLst>
          <pc:docMk/>
          <pc:sldMk cId="2914490749" sldId="379"/>
        </pc:sldMkLst>
        <pc:spChg chg="mod ord">
          <ac:chgData name="Nguyễn Xuân Quang" userId="1fa805d0-75c0-4a43-8719-6b7ba17d25fe" providerId="ADAL" clId="{96757293-0489-4BB2-8115-20D2C774B2FF}" dt="2025-01-20T09:39:41.710" v="331" actId="700"/>
          <ac:spMkLst>
            <pc:docMk/>
            <pc:sldMk cId="2914490749" sldId="379"/>
            <ac:spMk id="2" creationId="{00000000-0000-0000-0000-000000000000}"/>
          </ac:spMkLst>
        </pc:spChg>
        <pc:spChg chg="del mod">
          <ac:chgData name="Nguyễn Xuân Quang" userId="1fa805d0-75c0-4a43-8719-6b7ba17d25fe" providerId="ADAL" clId="{96757293-0489-4BB2-8115-20D2C774B2FF}" dt="2025-01-20T09:39:41.710" v="331" actId="700"/>
          <ac:spMkLst>
            <pc:docMk/>
            <pc:sldMk cId="2914490749" sldId="379"/>
            <ac:spMk id="3" creationId="{00000000-0000-0000-0000-000000000000}"/>
          </ac:spMkLst>
        </pc:spChg>
        <pc:spChg chg="del mod">
          <ac:chgData name="Nguyễn Xuân Quang" userId="1fa805d0-75c0-4a43-8719-6b7ba17d25fe" providerId="ADAL" clId="{96757293-0489-4BB2-8115-20D2C774B2FF}" dt="2025-01-20T09:39:34.042" v="329" actId="478"/>
          <ac:spMkLst>
            <pc:docMk/>
            <pc:sldMk cId="2914490749" sldId="379"/>
            <ac:spMk id="5" creationId="{00000000-0000-0000-0000-000000000000}"/>
          </ac:spMkLst>
        </pc:spChg>
        <pc:spChg chg="mod ord">
          <ac:chgData name="Nguyễn Xuân Quang" userId="1fa805d0-75c0-4a43-8719-6b7ba17d25fe" providerId="ADAL" clId="{96757293-0489-4BB2-8115-20D2C774B2FF}" dt="2025-01-20T09:39:58.334" v="338" actId="14100"/>
          <ac:spMkLst>
            <pc:docMk/>
            <pc:sldMk cId="2914490749" sldId="379"/>
            <ac:spMk id="10243" creationId="{00000000-0000-0000-0000-000000000000}"/>
          </ac:spMkLst>
        </pc:spChg>
        <pc:picChg chg="mod">
          <ac:chgData name="Nguyễn Xuân Quang" userId="1fa805d0-75c0-4a43-8719-6b7ba17d25fe" providerId="ADAL" clId="{96757293-0489-4BB2-8115-20D2C774B2FF}" dt="2025-01-20T09:39:54.647" v="337" actId="1076"/>
          <ac:picMkLst>
            <pc:docMk/>
            <pc:sldMk cId="2914490749" sldId="379"/>
            <ac:picMk id="11267"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26.392" v="328" actId="1076"/>
        <pc:sldMkLst>
          <pc:docMk/>
          <pc:sldMk cId="7015675" sldId="380"/>
        </pc:sldMkLst>
        <pc:spChg chg="del mod">
          <ac:chgData name="Nguyễn Xuân Quang" userId="1fa805d0-75c0-4a43-8719-6b7ba17d25fe" providerId="ADAL" clId="{96757293-0489-4BB2-8115-20D2C774B2FF}" dt="2025-01-20T09:38:31.799" v="318" actId="478"/>
          <ac:spMkLst>
            <pc:docMk/>
            <pc:sldMk cId="7015675" sldId="380"/>
            <ac:spMk id="5" creationId="{00000000-0000-0000-0000-000000000000}"/>
          </ac:spMkLst>
        </pc:spChg>
        <pc:spChg chg="mod">
          <ac:chgData name="Nguyễn Xuân Quang" userId="1fa805d0-75c0-4a43-8719-6b7ba17d25fe" providerId="ADAL" clId="{96757293-0489-4BB2-8115-20D2C774B2FF}" dt="2025-01-20T09:39:08.003" v="323" actId="6549"/>
          <ac:spMkLst>
            <pc:docMk/>
            <pc:sldMk cId="7015675" sldId="380"/>
            <ac:spMk id="13" creationId="{00000000-0000-0000-0000-000000000000}"/>
          </ac:spMkLst>
        </pc:spChg>
        <pc:spChg chg="mod ord">
          <ac:chgData name="Nguyễn Xuân Quang" userId="1fa805d0-75c0-4a43-8719-6b7ba17d25fe" providerId="ADAL" clId="{96757293-0489-4BB2-8115-20D2C774B2FF}" dt="2025-01-20T09:39:26.392" v="328" actId="1076"/>
          <ac:spMkLst>
            <pc:docMk/>
            <pc:sldMk cId="7015675" sldId="380"/>
            <ac:spMk id="14" creationId="{00000000-0000-0000-0000-000000000000}"/>
          </ac:spMkLst>
        </pc:spChg>
        <pc:spChg chg="mod ord">
          <ac:chgData name="Nguyễn Xuân Quang" userId="1fa805d0-75c0-4a43-8719-6b7ba17d25fe" providerId="ADAL" clId="{96757293-0489-4BB2-8115-20D2C774B2FF}" dt="2025-01-20T09:39:15.698" v="324" actId="14100"/>
          <ac:spMkLst>
            <pc:docMk/>
            <pc:sldMk cId="7015675" sldId="380"/>
            <ac:spMk id="10243" creationId="{00000000-0000-0000-0000-000000000000}"/>
          </ac:spMkLst>
        </pc:spChg>
        <pc:picChg chg="mod">
          <ac:chgData name="Nguyễn Xuân Quang" userId="1fa805d0-75c0-4a43-8719-6b7ba17d25fe" providerId="ADAL" clId="{96757293-0489-4BB2-8115-20D2C774B2FF}" dt="2025-01-20T09:39:23.691" v="327" actId="1076"/>
          <ac:picMkLst>
            <pc:docMk/>
            <pc:sldMk cId="7015675" sldId="380"/>
            <ac:picMk id="1229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8:25.383" v="317" actId="14100"/>
        <pc:sldMkLst>
          <pc:docMk/>
          <pc:sldMk cId="2220443566" sldId="381"/>
        </pc:sldMkLst>
        <pc:spChg chg="del mod">
          <ac:chgData name="Nguyễn Xuân Quang" userId="1fa805d0-75c0-4a43-8719-6b7ba17d25fe" providerId="ADAL" clId="{96757293-0489-4BB2-8115-20D2C774B2FF}" dt="2025-01-20T09:38:06.746" v="311" actId="700"/>
          <ac:spMkLst>
            <pc:docMk/>
            <pc:sldMk cId="2220443566" sldId="381"/>
            <ac:spMk id="3" creationId="{00000000-0000-0000-0000-000000000000}"/>
          </ac:spMkLst>
        </pc:spChg>
        <pc:spChg chg="del mod">
          <ac:chgData name="Nguyễn Xuân Quang" userId="1fa805d0-75c0-4a43-8719-6b7ba17d25fe" providerId="ADAL" clId="{96757293-0489-4BB2-8115-20D2C774B2FF}" dt="2025-01-20T09:38:01.786" v="309" actId="478"/>
          <ac:spMkLst>
            <pc:docMk/>
            <pc:sldMk cId="2220443566" sldId="381"/>
            <ac:spMk id="5" creationId="{00000000-0000-0000-0000-000000000000}"/>
          </ac:spMkLst>
        </pc:spChg>
        <pc:spChg chg="mod ord">
          <ac:chgData name="Nguyễn Xuân Quang" userId="1fa805d0-75c0-4a43-8719-6b7ba17d25fe" providerId="ADAL" clId="{96757293-0489-4BB2-8115-20D2C774B2FF}" dt="2025-01-20T09:38:06.746" v="311" actId="700"/>
          <ac:spMkLst>
            <pc:docMk/>
            <pc:sldMk cId="2220443566" sldId="381"/>
            <ac:spMk id="14" creationId="{00000000-0000-0000-0000-000000000000}"/>
          </ac:spMkLst>
        </pc:spChg>
        <pc:spChg chg="mod ord">
          <ac:chgData name="Nguyễn Xuân Quang" userId="1fa805d0-75c0-4a43-8719-6b7ba17d25fe" providerId="ADAL" clId="{96757293-0489-4BB2-8115-20D2C774B2FF}" dt="2025-01-20T09:38:25.383" v="317" actId="14100"/>
          <ac:spMkLst>
            <pc:docMk/>
            <pc:sldMk cId="2220443566" sldId="381"/>
            <ac:spMk id="10243" creationId="{00000000-0000-0000-0000-000000000000}"/>
          </ac:spMkLst>
        </pc:spChg>
        <pc:picChg chg="mod">
          <ac:chgData name="Nguyễn Xuân Quang" userId="1fa805d0-75c0-4a43-8719-6b7ba17d25fe" providerId="ADAL" clId="{96757293-0489-4BB2-8115-20D2C774B2FF}" dt="2025-01-20T09:38:22.322" v="316" actId="1076"/>
          <ac:picMkLst>
            <pc:docMk/>
            <pc:sldMk cId="2220443566" sldId="381"/>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51.970" v="308" actId="700"/>
        <pc:sldMkLst>
          <pc:docMk/>
          <pc:sldMk cId="1219571090" sldId="382"/>
        </pc:sldMkLst>
        <pc:spChg chg="del mod">
          <ac:chgData name="Nguyễn Xuân Quang" userId="1fa805d0-75c0-4a43-8719-6b7ba17d25fe" providerId="ADAL" clId="{96757293-0489-4BB2-8115-20D2C774B2FF}" dt="2025-01-20T09:37:51.970" v="308" actId="700"/>
          <ac:spMkLst>
            <pc:docMk/>
            <pc:sldMk cId="1219571090" sldId="382"/>
            <ac:spMk id="3" creationId="{00000000-0000-0000-0000-000000000000}"/>
          </ac:spMkLst>
        </pc:spChg>
        <pc:spChg chg="del mod">
          <ac:chgData name="Nguyễn Xuân Quang" userId="1fa805d0-75c0-4a43-8719-6b7ba17d25fe" providerId="ADAL" clId="{96757293-0489-4BB2-8115-20D2C774B2FF}" dt="2025-01-20T09:37:46.107" v="306" actId="478"/>
          <ac:spMkLst>
            <pc:docMk/>
            <pc:sldMk cId="1219571090" sldId="382"/>
            <ac:spMk id="5"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4"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7:01.068" v="295" actId="6549"/>
        <pc:sldMkLst>
          <pc:docMk/>
          <pc:sldMk cId="600405908" sldId="383"/>
        </pc:sldMkLst>
        <pc:spChg chg="mod ord">
          <ac:chgData name="Nguyễn Xuân Quang" userId="1fa805d0-75c0-4a43-8719-6b7ba17d25fe" providerId="ADAL" clId="{96757293-0489-4BB2-8115-20D2C774B2FF}" dt="2025-01-20T09:37:01.068" v="295" actId="6549"/>
          <ac:spMkLst>
            <pc:docMk/>
            <pc:sldMk cId="600405908" sldId="383"/>
            <ac:spMk id="3" creationId="{00000000-0000-0000-0000-000000000000}"/>
          </ac:spMkLst>
        </pc:spChg>
        <pc:spChg chg="del mod">
          <ac:chgData name="Nguyễn Xuân Quang" userId="1fa805d0-75c0-4a43-8719-6b7ba17d25fe" providerId="ADAL" clId="{96757293-0489-4BB2-8115-20D2C774B2FF}" dt="2025-01-20T09:36:55.061" v="293" actId="478"/>
          <ac:spMkLst>
            <pc:docMk/>
            <pc:sldMk cId="600405908" sldId="383"/>
            <ac:spMk id="5"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20"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47.877" v="292" actId="700"/>
        <pc:sldMkLst>
          <pc:docMk/>
          <pc:sldMk cId="2204573055" sldId="384"/>
        </pc:sldMkLst>
        <pc:spChg chg="del mod">
          <ac:chgData name="Nguyễn Xuân Quang" userId="1fa805d0-75c0-4a43-8719-6b7ba17d25fe" providerId="ADAL" clId="{96757293-0489-4BB2-8115-20D2C774B2FF}" dt="2025-01-20T09:36:47.877" v="292" actId="700"/>
          <ac:spMkLst>
            <pc:docMk/>
            <pc:sldMk cId="2204573055" sldId="384"/>
            <ac:spMk id="3" creationId="{00000000-0000-0000-0000-000000000000}"/>
          </ac:spMkLst>
        </pc:spChg>
        <pc:spChg chg="del mod">
          <ac:chgData name="Nguyễn Xuân Quang" userId="1fa805d0-75c0-4a43-8719-6b7ba17d25fe" providerId="ADAL" clId="{96757293-0489-4BB2-8115-20D2C774B2FF}" dt="2025-01-20T09:36:42.061" v="290" actId="478"/>
          <ac:spMkLst>
            <pc:docMk/>
            <pc:sldMk cId="2204573055" sldId="384"/>
            <ac:spMk id="5"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3"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32.963" v="289" actId="700"/>
        <pc:sldMkLst>
          <pc:docMk/>
          <pc:sldMk cId="3353354252" sldId="385"/>
        </pc:sldMkLst>
        <pc:spChg chg="del mod">
          <ac:chgData name="Nguyễn Xuân Quang" userId="1fa805d0-75c0-4a43-8719-6b7ba17d25fe" providerId="ADAL" clId="{96757293-0489-4BB2-8115-20D2C774B2FF}" dt="2025-01-20T09:36:32.963" v="289" actId="700"/>
          <ac:spMkLst>
            <pc:docMk/>
            <pc:sldMk cId="3353354252" sldId="385"/>
            <ac:spMk id="3" creationId="{00000000-0000-0000-0000-000000000000}"/>
          </ac:spMkLst>
        </pc:spChg>
        <pc:spChg chg="del mod">
          <ac:chgData name="Nguyễn Xuân Quang" userId="1fa805d0-75c0-4a43-8719-6b7ba17d25fe" providerId="ADAL" clId="{96757293-0489-4BB2-8115-20D2C774B2FF}" dt="2025-01-20T09:36:27.058" v="287" actId="478"/>
          <ac:spMkLst>
            <pc:docMk/>
            <pc:sldMk cId="3353354252" sldId="385"/>
            <ac:spMk id="5"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7"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21.547" v="286" actId="700"/>
        <pc:sldMkLst>
          <pc:docMk/>
          <pc:sldMk cId="899687562" sldId="386"/>
        </pc:sldMkLst>
        <pc:spChg chg="del mod">
          <ac:chgData name="Nguyễn Xuân Quang" userId="1fa805d0-75c0-4a43-8719-6b7ba17d25fe" providerId="ADAL" clId="{96757293-0489-4BB2-8115-20D2C774B2FF}" dt="2025-01-20T09:36:21.547" v="286" actId="700"/>
          <ac:spMkLst>
            <pc:docMk/>
            <pc:sldMk cId="899687562" sldId="386"/>
            <ac:spMk id="3" creationId="{00000000-0000-0000-0000-000000000000}"/>
          </ac:spMkLst>
        </pc:spChg>
        <pc:spChg chg="del mod">
          <ac:chgData name="Nguyễn Xuân Quang" userId="1fa805d0-75c0-4a43-8719-6b7ba17d25fe" providerId="ADAL" clId="{96757293-0489-4BB2-8115-20D2C774B2FF}" dt="2025-01-20T09:36:14.351" v="284" actId="478"/>
          <ac:spMkLst>
            <pc:docMk/>
            <pc:sldMk cId="899687562" sldId="386"/>
            <ac:spMk id="5"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3"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44:56.290" v="372" actId="2696"/>
        <pc:sldMkLst>
          <pc:docMk/>
          <pc:sldMk cId="225895175" sldId="387"/>
        </pc:sldMkLst>
        <pc:spChg chg="del mod">
          <ac:chgData name="Nguyễn Xuân Quang" userId="1fa805d0-75c0-4a43-8719-6b7ba17d25fe" providerId="ADAL" clId="{96757293-0489-4BB2-8115-20D2C774B2FF}" dt="2025-01-20T09:35:51.718" v="279" actId="700"/>
          <ac:spMkLst>
            <pc:docMk/>
            <pc:sldMk cId="225895175" sldId="387"/>
            <ac:spMk id="3" creationId="{00000000-0000-0000-0000-000000000000}"/>
          </ac:spMkLst>
        </pc:spChg>
        <pc:spChg chg="del mod">
          <ac:chgData name="Nguyễn Xuân Quang" userId="1fa805d0-75c0-4a43-8719-6b7ba17d25fe" providerId="ADAL" clId="{96757293-0489-4BB2-8115-20D2C774B2FF}" dt="2025-01-20T09:35:43.197" v="277" actId="478"/>
          <ac:spMkLst>
            <pc:docMk/>
            <pc:sldMk cId="225895175" sldId="387"/>
            <ac:spMk id="5" creationId="{00000000-0000-0000-0000-000000000000}"/>
          </ac:spMkLst>
        </pc:spChg>
        <pc:spChg chg="mod ord">
          <ac:chgData name="Nguyễn Xuân Quang" userId="1fa805d0-75c0-4a43-8719-6b7ba17d25fe" providerId="ADAL" clId="{96757293-0489-4BB2-8115-20D2C774B2FF}" dt="2025-01-20T09:35:51.718" v="279" actId="700"/>
          <ac:spMkLst>
            <pc:docMk/>
            <pc:sldMk cId="225895175" sldId="387"/>
            <ac:spMk id="15" creationId="{00000000-0000-0000-0000-000000000000}"/>
          </ac:spMkLst>
        </pc:spChg>
        <pc:spChg chg="mod ord">
          <ac:chgData name="Nguyễn Xuân Quang" userId="1fa805d0-75c0-4a43-8719-6b7ba17d25fe" providerId="ADAL" clId="{96757293-0489-4BB2-8115-20D2C774B2FF}" dt="2025-01-20T09:36:07.074" v="283" actId="1076"/>
          <ac:spMkLst>
            <pc:docMk/>
            <pc:sldMk cId="225895175" sldId="387"/>
            <ac:spMk id="10243" creationId="{00000000-0000-0000-0000-000000000000}"/>
          </ac:spMkLst>
        </pc:spChg>
        <pc:picChg chg="mod">
          <ac:chgData name="Nguyễn Xuân Quang" userId="1fa805d0-75c0-4a43-8719-6b7ba17d25fe" providerId="ADAL" clId="{96757293-0489-4BB2-8115-20D2C774B2FF}" dt="2025-01-20T09:36:03.419" v="282" actId="1076"/>
          <ac:picMkLst>
            <pc:docMk/>
            <pc:sldMk cId="225895175" sldId="387"/>
            <ac:picMk id="18434" creationId="{00000000-0000-0000-0000-000000000000}"/>
          </ac:picMkLst>
        </pc:picChg>
        <pc:picChg chg="mod">
          <ac:chgData name="Nguyễn Xuân Quang" userId="1fa805d0-75c0-4a43-8719-6b7ba17d25fe" providerId="ADAL" clId="{96757293-0489-4BB2-8115-20D2C774B2FF}" dt="2025-01-20T09:35:57.552" v="280" actId="14100"/>
          <ac:picMkLst>
            <pc:docMk/>
            <pc:sldMk cId="225895175" sldId="387"/>
            <ac:picMk id="18435"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4:56.290" v="372" actId="2696"/>
        <pc:sldMkLst>
          <pc:docMk/>
          <pc:sldMk cId="1379339970" sldId="388"/>
        </pc:sldMkLst>
        <pc:spChg chg="del mod">
          <ac:chgData name="Nguyễn Xuân Quang" userId="1fa805d0-75c0-4a43-8719-6b7ba17d25fe" providerId="ADAL" clId="{96757293-0489-4BB2-8115-20D2C774B2FF}" dt="2025-01-20T09:35:24.482" v="272" actId="700"/>
          <ac:spMkLst>
            <pc:docMk/>
            <pc:sldMk cId="1379339970" sldId="388"/>
            <ac:spMk id="3" creationId="{00000000-0000-0000-0000-000000000000}"/>
          </ac:spMkLst>
        </pc:spChg>
        <pc:spChg chg="del mod">
          <ac:chgData name="Nguyễn Xuân Quang" userId="1fa805d0-75c0-4a43-8719-6b7ba17d25fe" providerId="ADAL" clId="{96757293-0489-4BB2-8115-20D2C774B2FF}" dt="2025-01-20T09:35:17.645" v="270" actId="478"/>
          <ac:spMkLst>
            <pc:docMk/>
            <pc:sldMk cId="1379339970" sldId="388"/>
            <ac:spMk id="5" creationId="{00000000-0000-0000-0000-000000000000}"/>
          </ac:spMkLst>
        </pc:spChg>
        <pc:spChg chg="mod ord">
          <ac:chgData name="Nguyễn Xuân Quang" userId="1fa805d0-75c0-4a43-8719-6b7ba17d25fe" providerId="ADAL" clId="{96757293-0489-4BB2-8115-20D2C774B2FF}" dt="2025-01-20T09:35:24.482" v="272" actId="700"/>
          <ac:spMkLst>
            <pc:docMk/>
            <pc:sldMk cId="1379339970" sldId="388"/>
            <ac:spMk id="14" creationId="{00000000-0000-0000-0000-000000000000}"/>
          </ac:spMkLst>
        </pc:spChg>
        <pc:spChg chg="mod ord">
          <ac:chgData name="Nguyễn Xuân Quang" userId="1fa805d0-75c0-4a43-8719-6b7ba17d25fe" providerId="ADAL" clId="{96757293-0489-4BB2-8115-20D2C774B2FF}" dt="2025-01-20T09:35:31.306" v="274" actId="1076"/>
          <ac:spMkLst>
            <pc:docMk/>
            <pc:sldMk cId="1379339970" sldId="388"/>
            <ac:spMk id="10243" creationId="{00000000-0000-0000-0000-000000000000}"/>
          </ac:spMkLst>
        </pc:spChg>
        <pc:picChg chg="mod">
          <ac:chgData name="Nguyễn Xuân Quang" userId="1fa805d0-75c0-4a43-8719-6b7ba17d25fe" providerId="ADAL" clId="{96757293-0489-4BB2-8115-20D2C774B2FF}" dt="2025-01-20T09:35:38.206" v="276" actId="14100"/>
          <ac:picMkLst>
            <pc:docMk/>
            <pc:sldMk cId="1379339970" sldId="388"/>
            <ac:picMk id="1945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5:07.961" v="373" actId="2696"/>
        <pc:sldMkLst>
          <pc:docMk/>
          <pc:sldMk cId="1312897166" sldId="389"/>
        </pc:sldMkLst>
        <pc:spChg chg="del mod">
          <ac:chgData name="Nguyễn Xuân Quang" userId="1fa805d0-75c0-4a43-8719-6b7ba17d25fe" providerId="ADAL" clId="{96757293-0489-4BB2-8115-20D2C774B2FF}" dt="2025-01-20T09:34:57.750" v="266" actId="700"/>
          <ac:spMkLst>
            <pc:docMk/>
            <pc:sldMk cId="1312897166" sldId="389"/>
            <ac:spMk id="3" creationId="{00000000-0000-0000-0000-000000000000}"/>
          </ac:spMkLst>
        </pc:spChg>
        <pc:spChg chg="del mod">
          <ac:chgData name="Nguyễn Xuân Quang" userId="1fa805d0-75c0-4a43-8719-6b7ba17d25fe" providerId="ADAL" clId="{96757293-0489-4BB2-8115-20D2C774B2FF}" dt="2025-01-20T09:34:52.735" v="264" actId="478"/>
          <ac:spMkLst>
            <pc:docMk/>
            <pc:sldMk cId="1312897166" sldId="389"/>
            <ac:spMk id="5" creationId="{00000000-0000-0000-0000-000000000000}"/>
          </ac:spMkLst>
        </pc:spChg>
        <pc:spChg chg="mod ord">
          <ac:chgData name="Nguyễn Xuân Quang" userId="1fa805d0-75c0-4a43-8719-6b7ba17d25fe" providerId="ADAL" clId="{96757293-0489-4BB2-8115-20D2C774B2FF}" dt="2025-01-20T09:34:57.750" v="266" actId="700"/>
          <ac:spMkLst>
            <pc:docMk/>
            <pc:sldMk cId="1312897166" sldId="389"/>
            <ac:spMk id="14" creationId="{00000000-0000-0000-0000-000000000000}"/>
          </ac:spMkLst>
        </pc:spChg>
        <pc:spChg chg="mod ord">
          <ac:chgData name="Nguyễn Xuân Quang" userId="1fa805d0-75c0-4a43-8719-6b7ba17d25fe" providerId="ADAL" clId="{96757293-0489-4BB2-8115-20D2C774B2FF}" dt="2025-01-20T09:35:09.024" v="268" actId="1076"/>
          <ac:spMkLst>
            <pc:docMk/>
            <pc:sldMk cId="1312897166" sldId="389"/>
            <ac:spMk id="10243" creationId="{00000000-0000-0000-0000-000000000000}"/>
          </ac:spMkLst>
        </pc:spChg>
        <pc:picChg chg="mod">
          <ac:chgData name="Nguyễn Xuân Quang" userId="1fa805d0-75c0-4a43-8719-6b7ba17d25fe" providerId="ADAL" clId="{96757293-0489-4BB2-8115-20D2C774B2FF}" dt="2025-01-20T09:35:12.415" v="269" actId="14100"/>
          <ac:picMkLst>
            <pc:docMk/>
            <pc:sldMk cId="1312897166" sldId="389"/>
            <ac:picMk id="2048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4:45.151" v="263" actId="14100"/>
        <pc:sldMkLst>
          <pc:docMk/>
          <pc:sldMk cId="1154872358" sldId="390"/>
        </pc:sldMkLst>
        <pc:spChg chg="del mod">
          <ac:chgData name="Nguyễn Xuân Quang" userId="1fa805d0-75c0-4a43-8719-6b7ba17d25fe" providerId="ADAL" clId="{96757293-0489-4BB2-8115-20D2C774B2FF}" dt="2025-01-20T09:34:35.685" v="261" actId="700"/>
          <ac:spMkLst>
            <pc:docMk/>
            <pc:sldMk cId="1154872358" sldId="390"/>
            <ac:spMk id="3" creationId="{00000000-0000-0000-0000-000000000000}"/>
          </ac:spMkLst>
        </pc:spChg>
        <pc:spChg chg="del mod">
          <ac:chgData name="Nguyễn Xuân Quang" userId="1fa805d0-75c0-4a43-8719-6b7ba17d25fe" providerId="ADAL" clId="{96757293-0489-4BB2-8115-20D2C774B2FF}" dt="2025-01-20T09:34:30.049" v="259" actId="478"/>
          <ac:spMkLst>
            <pc:docMk/>
            <pc:sldMk cId="1154872358" sldId="390"/>
            <ac:spMk id="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0243" creationId="{00000000-0000-0000-0000-000000000000}"/>
          </ac:spMkLst>
        </pc:spChg>
        <pc:picChg chg="mod">
          <ac:chgData name="Nguyễn Xuân Quang" userId="1fa805d0-75c0-4a43-8719-6b7ba17d25fe" providerId="ADAL" clId="{96757293-0489-4BB2-8115-20D2C774B2FF}" dt="2025-01-20T09:34:41.630" v="262" actId="14100"/>
          <ac:picMkLst>
            <pc:docMk/>
            <pc:sldMk cId="1154872358" sldId="390"/>
            <ac:picMk id="21507" creationId="{00000000-0000-0000-0000-000000000000}"/>
          </ac:picMkLst>
        </pc:picChg>
        <pc:picChg chg="mod">
          <ac:chgData name="Nguyễn Xuân Quang" userId="1fa805d0-75c0-4a43-8719-6b7ba17d25fe" providerId="ADAL" clId="{96757293-0489-4BB2-8115-20D2C774B2FF}" dt="2025-01-20T09:34:45.151" v="263" actId="14100"/>
          <ac:picMkLst>
            <pc:docMk/>
            <pc:sldMk cId="1154872358" sldId="390"/>
            <ac:picMk id="2150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50:22.119" v="463" actId="20577"/>
        <pc:sldMkLst>
          <pc:docMk/>
          <pc:sldMk cId="312028386" sldId="391"/>
        </pc:sldMkLst>
        <pc:spChg chg="del mod">
          <ac:chgData name="Nguyễn Xuân Quang" userId="1fa805d0-75c0-4a43-8719-6b7ba17d25fe" providerId="ADAL" clId="{96757293-0489-4BB2-8115-20D2C774B2FF}" dt="2025-01-20T09:34:25.137" v="258" actId="700"/>
          <ac:spMkLst>
            <pc:docMk/>
            <pc:sldMk cId="312028386" sldId="391"/>
            <ac:spMk id="3" creationId="{00000000-0000-0000-0000-000000000000}"/>
          </ac:spMkLst>
        </pc:spChg>
        <pc:spChg chg="del mod">
          <ac:chgData name="Nguyễn Xuân Quang" userId="1fa805d0-75c0-4a43-8719-6b7ba17d25fe" providerId="ADAL" clId="{96757293-0489-4BB2-8115-20D2C774B2FF}" dt="2025-01-20T09:34:19.436" v="256" actId="478"/>
          <ac:spMkLst>
            <pc:docMk/>
            <pc:sldMk cId="312028386" sldId="391"/>
            <ac:spMk id="5" creationId="{00000000-0000-0000-0000-000000000000}"/>
          </ac:spMkLst>
        </pc:spChg>
        <pc:spChg chg="mod ord">
          <ac:chgData name="Nguyễn Xuân Quang" userId="1fa805d0-75c0-4a43-8719-6b7ba17d25fe" providerId="ADAL" clId="{96757293-0489-4BB2-8115-20D2C774B2FF}" dt="2025-01-20T09:34:25.137" v="258" actId="700"/>
          <ac:spMkLst>
            <pc:docMk/>
            <pc:sldMk cId="312028386" sldId="391"/>
            <ac:spMk id="13" creationId="{00000000-0000-0000-0000-000000000000}"/>
          </ac:spMkLst>
        </pc:spChg>
        <pc:spChg chg="mod ord">
          <ac:chgData name="Nguyễn Xuân Quang" userId="1fa805d0-75c0-4a43-8719-6b7ba17d25fe" providerId="ADAL" clId="{96757293-0489-4BB2-8115-20D2C774B2FF}" dt="2025-01-20T09:50:22.119" v="463" actId="20577"/>
          <ac:spMkLst>
            <pc:docMk/>
            <pc:sldMk cId="312028386" sldId="391"/>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53:55.656" v="571" actId="20577"/>
        <pc:sldMkLst>
          <pc:docMk/>
          <pc:sldMk cId="3917215497" sldId="392"/>
        </pc:sldMkLst>
        <pc:spChg chg="del mod">
          <ac:chgData name="Nguyễn Xuân Quang" userId="1fa805d0-75c0-4a43-8719-6b7ba17d25fe" providerId="ADAL" clId="{96757293-0489-4BB2-8115-20D2C774B2FF}" dt="2025-01-20T09:34:13.217" v="255" actId="700"/>
          <ac:spMkLst>
            <pc:docMk/>
            <pc:sldMk cId="3917215497" sldId="392"/>
            <ac:spMk id="3" creationId="{00000000-0000-0000-0000-000000000000}"/>
          </ac:spMkLst>
        </pc:spChg>
        <pc:spChg chg="del mod">
          <ac:chgData name="Nguyễn Xuân Quang" userId="1fa805d0-75c0-4a43-8719-6b7ba17d25fe" providerId="ADAL" clId="{96757293-0489-4BB2-8115-20D2C774B2FF}" dt="2025-01-20T09:34:04.431" v="253" actId="478"/>
          <ac:spMkLst>
            <pc:docMk/>
            <pc:sldMk cId="3917215497" sldId="392"/>
            <ac:spMk id="5" creationId="{00000000-0000-0000-0000-000000000000}"/>
          </ac:spMkLst>
        </pc:spChg>
        <pc:spChg chg="mod ord">
          <ac:chgData name="Nguyễn Xuân Quang" userId="1fa805d0-75c0-4a43-8719-6b7ba17d25fe" providerId="ADAL" clId="{96757293-0489-4BB2-8115-20D2C774B2FF}" dt="2025-01-20T09:34:13.217" v="255" actId="700"/>
          <ac:spMkLst>
            <pc:docMk/>
            <pc:sldMk cId="3917215497" sldId="392"/>
            <ac:spMk id="13" creationId="{00000000-0000-0000-0000-000000000000}"/>
          </ac:spMkLst>
        </pc:spChg>
        <pc:spChg chg="mod ord">
          <ac:chgData name="Nguyễn Xuân Quang" userId="1fa805d0-75c0-4a43-8719-6b7ba17d25fe" providerId="ADAL" clId="{96757293-0489-4BB2-8115-20D2C774B2FF}" dt="2025-01-20T09:53:55.656" v="571" actId="20577"/>
          <ac:spMkLst>
            <pc:docMk/>
            <pc:sldMk cId="3917215497" sldId="39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4:35.605" v="581" actId="14100"/>
        <pc:sldMkLst>
          <pc:docMk/>
          <pc:sldMk cId="4113397097" sldId="393"/>
        </pc:sldMkLst>
        <pc:spChg chg="del mod">
          <ac:chgData name="Nguyễn Xuân Quang" userId="1fa805d0-75c0-4a43-8719-6b7ba17d25fe" providerId="ADAL" clId="{96757293-0489-4BB2-8115-20D2C774B2FF}" dt="2025-01-20T09:33:52.859" v="251" actId="700"/>
          <ac:spMkLst>
            <pc:docMk/>
            <pc:sldMk cId="4113397097" sldId="393"/>
            <ac:spMk id="3" creationId="{00000000-0000-0000-0000-000000000000}"/>
          </ac:spMkLst>
        </pc:spChg>
        <pc:spChg chg="del mod">
          <ac:chgData name="Nguyễn Xuân Quang" userId="1fa805d0-75c0-4a43-8719-6b7ba17d25fe" providerId="ADAL" clId="{96757293-0489-4BB2-8115-20D2C774B2FF}" dt="2025-01-20T09:33:46.313" v="249" actId="478"/>
          <ac:spMkLst>
            <pc:docMk/>
            <pc:sldMk cId="4113397097" sldId="393"/>
            <ac:spMk id="5" creationId="{00000000-0000-0000-0000-000000000000}"/>
          </ac:spMkLst>
        </pc:spChg>
        <pc:spChg chg="mod ord">
          <ac:chgData name="Nguyễn Xuân Quang" userId="1fa805d0-75c0-4a43-8719-6b7ba17d25fe" providerId="ADAL" clId="{96757293-0489-4BB2-8115-20D2C774B2FF}" dt="2025-01-20T09:33:52.859" v="251" actId="700"/>
          <ac:spMkLst>
            <pc:docMk/>
            <pc:sldMk cId="4113397097" sldId="393"/>
            <ac:spMk id="14" creationId="{00000000-0000-0000-0000-000000000000}"/>
          </ac:spMkLst>
        </pc:spChg>
        <pc:spChg chg="mod ord">
          <ac:chgData name="Nguyễn Xuân Quang" userId="1fa805d0-75c0-4a43-8719-6b7ba17d25fe" providerId="ADAL" clId="{96757293-0489-4BB2-8115-20D2C774B2FF}" dt="2025-01-20T09:54:30.596" v="579" actId="14100"/>
          <ac:spMkLst>
            <pc:docMk/>
            <pc:sldMk cId="4113397097" sldId="393"/>
            <ac:spMk id="10243" creationId="{00000000-0000-0000-0000-000000000000}"/>
          </ac:spMkLst>
        </pc:spChg>
        <pc:picChg chg="mod">
          <ac:chgData name="Nguyễn Xuân Quang" userId="1fa805d0-75c0-4a43-8719-6b7ba17d25fe" providerId="ADAL" clId="{96757293-0489-4BB2-8115-20D2C774B2FF}" dt="2025-01-20T09:54:35.605" v="581" actId="14100"/>
          <ac:picMkLst>
            <pc:docMk/>
            <pc:sldMk cId="4113397097" sldId="393"/>
            <ac:picMk id="2457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3:30.600" v="245" actId="27636"/>
        <pc:sldMkLst>
          <pc:docMk/>
          <pc:sldMk cId="1355965515" sldId="395"/>
        </pc:sldMkLst>
        <pc:spChg chg="mod ord">
          <ac:chgData name="Nguyễn Xuân Quang" userId="1fa805d0-75c0-4a43-8719-6b7ba17d25fe" providerId="ADAL" clId="{96757293-0489-4BB2-8115-20D2C774B2FF}" dt="2025-01-20T09:33:30.549" v="244" actId="700"/>
          <ac:spMkLst>
            <pc:docMk/>
            <pc:sldMk cId="1355965515" sldId="395"/>
            <ac:spMk id="2" creationId="{00000000-0000-0000-0000-000000000000}"/>
          </ac:spMkLst>
        </pc:spChg>
        <pc:spChg chg="del mod">
          <ac:chgData name="Nguyễn Xuân Quang" userId="1fa805d0-75c0-4a43-8719-6b7ba17d25fe" providerId="ADAL" clId="{96757293-0489-4BB2-8115-20D2C774B2FF}" dt="2025-01-20T09:33:30.549" v="244" actId="700"/>
          <ac:spMkLst>
            <pc:docMk/>
            <pc:sldMk cId="1355965515" sldId="395"/>
            <ac:spMk id="3" creationId="{00000000-0000-0000-0000-000000000000}"/>
          </ac:spMkLst>
        </pc:spChg>
        <pc:spChg chg="del mod">
          <ac:chgData name="Nguyễn Xuân Quang" userId="1fa805d0-75c0-4a43-8719-6b7ba17d25fe" providerId="ADAL" clId="{96757293-0489-4BB2-8115-20D2C774B2FF}" dt="2025-01-20T09:33:24.788" v="242" actId="478"/>
          <ac:spMkLst>
            <pc:docMk/>
            <pc:sldMk cId="1355965515" sldId="395"/>
            <ac:spMk id="5" creationId="{00000000-0000-0000-0000-000000000000}"/>
          </ac:spMkLst>
        </pc:spChg>
        <pc:spChg chg="mod ord">
          <ac:chgData name="Nguyễn Xuân Quang" userId="1fa805d0-75c0-4a43-8719-6b7ba17d25fe" providerId="ADAL" clId="{96757293-0489-4BB2-8115-20D2C774B2FF}" dt="2025-01-20T09:33:30.600" v="245" actId="27636"/>
          <ac:spMkLst>
            <pc:docMk/>
            <pc:sldMk cId="1355965515" sldId="39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3:18.895" v="241" actId="14100"/>
        <pc:sldMkLst>
          <pc:docMk/>
          <pc:sldMk cId="1621534972" sldId="398"/>
        </pc:sldMkLst>
        <pc:spChg chg="del mod">
          <ac:chgData name="Nguyễn Xuân Quang" userId="1fa805d0-75c0-4a43-8719-6b7ba17d25fe" providerId="ADAL" clId="{96757293-0489-4BB2-8115-20D2C774B2FF}" dt="2025-01-20T09:33:10.938" v="239" actId="700"/>
          <ac:spMkLst>
            <pc:docMk/>
            <pc:sldMk cId="1621534972" sldId="398"/>
            <ac:spMk id="3" creationId="{00000000-0000-0000-0000-000000000000}"/>
          </ac:spMkLst>
        </pc:spChg>
        <pc:spChg chg="del mod">
          <ac:chgData name="Nguyễn Xuân Quang" userId="1fa805d0-75c0-4a43-8719-6b7ba17d25fe" providerId="ADAL" clId="{96757293-0489-4BB2-8115-20D2C774B2FF}" dt="2025-01-20T09:32:59.404" v="237" actId="478"/>
          <ac:spMkLst>
            <pc:docMk/>
            <pc:sldMk cId="1621534972" sldId="398"/>
            <ac:spMk id="5"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4"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0243" creationId="{00000000-0000-0000-0000-000000000000}"/>
          </ac:spMkLst>
        </pc:spChg>
        <pc:picChg chg="mod">
          <ac:chgData name="Nguyễn Xuân Quang" userId="1fa805d0-75c0-4a43-8719-6b7ba17d25fe" providerId="ADAL" clId="{96757293-0489-4BB2-8115-20D2C774B2FF}" dt="2025-01-20T09:33:18.895" v="241" actId="14100"/>
          <ac:picMkLst>
            <pc:docMk/>
            <pc:sldMk cId="1621534972" sldId="398"/>
            <ac:picMk id="2560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52.837" v="236" actId="1076"/>
        <pc:sldMkLst>
          <pc:docMk/>
          <pc:sldMk cId="3845526718" sldId="399"/>
        </pc:sldMkLst>
        <pc:spChg chg="del mod">
          <ac:chgData name="Nguyễn Xuân Quang" userId="1fa805d0-75c0-4a43-8719-6b7ba17d25fe" providerId="ADAL" clId="{96757293-0489-4BB2-8115-20D2C774B2FF}" dt="2025-01-20T09:32:44.455" v="234" actId="700"/>
          <ac:spMkLst>
            <pc:docMk/>
            <pc:sldMk cId="3845526718" sldId="399"/>
            <ac:spMk id="3" creationId="{00000000-0000-0000-0000-000000000000}"/>
          </ac:spMkLst>
        </pc:spChg>
        <pc:spChg chg="del mod">
          <ac:chgData name="Nguyễn Xuân Quang" userId="1fa805d0-75c0-4a43-8719-6b7ba17d25fe" providerId="ADAL" clId="{96757293-0489-4BB2-8115-20D2C774B2FF}" dt="2025-01-20T09:32:37.712" v="232" actId="478"/>
          <ac:spMkLst>
            <pc:docMk/>
            <pc:sldMk cId="3845526718" sldId="399"/>
            <ac:spMk id="5"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4"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0243" creationId="{00000000-0000-0000-0000-000000000000}"/>
          </ac:spMkLst>
        </pc:spChg>
        <pc:picChg chg="mod">
          <ac:chgData name="Nguyễn Xuân Quang" userId="1fa805d0-75c0-4a43-8719-6b7ba17d25fe" providerId="ADAL" clId="{96757293-0489-4BB2-8115-20D2C774B2FF}" dt="2025-01-20T09:32:52.837" v="236" actId="1076"/>
          <ac:picMkLst>
            <pc:docMk/>
            <pc:sldMk cId="3845526718" sldId="399"/>
            <ac:picMk id="2662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32.032" v="231" actId="1076"/>
        <pc:sldMkLst>
          <pc:docMk/>
          <pc:sldMk cId="805300633" sldId="400"/>
        </pc:sldMkLst>
        <pc:spChg chg="del mod">
          <ac:chgData name="Nguyễn Xuân Quang" userId="1fa805d0-75c0-4a43-8719-6b7ba17d25fe" providerId="ADAL" clId="{96757293-0489-4BB2-8115-20D2C774B2FF}" dt="2025-01-20T09:32:22.900" v="228" actId="700"/>
          <ac:spMkLst>
            <pc:docMk/>
            <pc:sldMk cId="805300633" sldId="400"/>
            <ac:spMk id="3" creationId="{00000000-0000-0000-0000-000000000000}"/>
          </ac:spMkLst>
        </pc:spChg>
        <pc:spChg chg="del mod">
          <ac:chgData name="Nguyễn Xuân Quang" userId="1fa805d0-75c0-4a43-8719-6b7ba17d25fe" providerId="ADAL" clId="{96757293-0489-4BB2-8115-20D2C774B2FF}" dt="2025-01-20T09:32:17.033" v="226" actId="478"/>
          <ac:spMkLst>
            <pc:docMk/>
            <pc:sldMk cId="805300633" sldId="400"/>
            <ac:spMk id="5"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4"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0243" creationId="{00000000-0000-0000-0000-000000000000}"/>
          </ac:spMkLst>
        </pc:spChg>
        <pc:picChg chg="mod">
          <ac:chgData name="Nguyễn Xuân Quang" userId="1fa805d0-75c0-4a43-8719-6b7ba17d25fe" providerId="ADAL" clId="{96757293-0489-4BB2-8115-20D2C774B2FF}" dt="2025-01-20T09:32:32.032" v="231" actId="1076"/>
          <ac:picMkLst>
            <pc:docMk/>
            <pc:sldMk cId="805300633" sldId="400"/>
            <ac:picMk id="2765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12.028" v="225" actId="6549"/>
        <pc:sldMkLst>
          <pc:docMk/>
          <pc:sldMk cId="1745192611" sldId="401"/>
        </pc:sldMkLst>
        <pc:spChg chg="mod ord">
          <ac:chgData name="Nguyễn Xuân Quang" userId="1fa805d0-75c0-4a43-8719-6b7ba17d25fe" providerId="ADAL" clId="{96757293-0489-4BB2-8115-20D2C774B2FF}" dt="2025-01-20T09:32:12.028" v="225" actId="6549"/>
          <ac:spMkLst>
            <pc:docMk/>
            <pc:sldMk cId="1745192611" sldId="401"/>
            <ac:spMk id="3" creationId="{00000000-0000-0000-0000-000000000000}"/>
          </ac:spMkLst>
        </pc:spChg>
        <pc:spChg chg="del mod">
          <ac:chgData name="Nguyễn Xuân Quang" userId="1fa805d0-75c0-4a43-8719-6b7ba17d25fe" providerId="ADAL" clId="{96757293-0489-4BB2-8115-20D2C774B2FF}" dt="2025-01-20T09:32:04.719" v="222" actId="478"/>
          <ac:spMkLst>
            <pc:docMk/>
            <pc:sldMk cId="1745192611" sldId="401"/>
            <ac:spMk id="5" creationId="{00000000-0000-0000-0000-000000000000}"/>
          </ac:spMkLst>
        </pc:spChg>
        <pc:spChg chg="mod ord">
          <ac:chgData name="Nguyễn Xuân Quang" userId="1fa805d0-75c0-4a43-8719-6b7ba17d25fe" providerId="ADAL" clId="{96757293-0489-4BB2-8115-20D2C774B2FF}" dt="2025-01-20T09:32:09.382" v="223" actId="700"/>
          <ac:spMkLst>
            <pc:docMk/>
            <pc:sldMk cId="1745192611" sldId="401"/>
            <ac:spMk id="13" creationId="{00000000-0000-0000-0000-000000000000}"/>
          </ac:spMkLst>
        </pc:spChg>
        <pc:spChg chg="mod ord">
          <ac:chgData name="Nguyễn Xuân Quang" userId="1fa805d0-75c0-4a43-8719-6b7ba17d25fe" providerId="ADAL" clId="{96757293-0489-4BB2-8115-20D2C774B2FF}" dt="2025-01-20T09:32:09.515" v="224" actId="27636"/>
          <ac:spMkLst>
            <pc:docMk/>
            <pc:sldMk cId="1745192611" sldId="40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59.557" v="221" actId="700"/>
        <pc:sldMkLst>
          <pc:docMk/>
          <pc:sldMk cId="2342193519" sldId="402"/>
        </pc:sldMkLst>
        <pc:spChg chg="del mod">
          <ac:chgData name="Nguyễn Xuân Quang" userId="1fa805d0-75c0-4a43-8719-6b7ba17d25fe" providerId="ADAL" clId="{96757293-0489-4BB2-8115-20D2C774B2FF}" dt="2025-01-20T09:31:59.557" v="221" actId="700"/>
          <ac:spMkLst>
            <pc:docMk/>
            <pc:sldMk cId="2342193519" sldId="402"/>
            <ac:spMk id="3" creationId="{00000000-0000-0000-0000-000000000000}"/>
          </ac:spMkLst>
        </pc:spChg>
        <pc:spChg chg="del mod">
          <ac:chgData name="Nguyễn Xuân Quang" userId="1fa805d0-75c0-4a43-8719-6b7ba17d25fe" providerId="ADAL" clId="{96757293-0489-4BB2-8115-20D2C774B2FF}" dt="2025-01-20T09:31:53.755" v="219" actId="478"/>
          <ac:spMkLst>
            <pc:docMk/>
            <pc:sldMk cId="2342193519" sldId="402"/>
            <ac:spMk id="5"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3"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07.005" v="208" actId="700"/>
        <pc:sldMkLst>
          <pc:docMk/>
          <pc:sldMk cId="476109473" sldId="403"/>
        </pc:sldMkLst>
        <pc:spChg chg="del mod">
          <ac:chgData name="Nguyễn Xuân Quang" userId="1fa805d0-75c0-4a43-8719-6b7ba17d25fe" providerId="ADAL" clId="{96757293-0489-4BB2-8115-20D2C774B2FF}" dt="2025-01-20T09:31:07.005" v="208" actId="700"/>
          <ac:spMkLst>
            <pc:docMk/>
            <pc:sldMk cId="476109473" sldId="403"/>
            <ac:spMk id="3" creationId="{00000000-0000-0000-0000-000000000000}"/>
          </ac:spMkLst>
        </pc:spChg>
        <pc:spChg chg="del mod">
          <ac:chgData name="Nguyễn Xuân Quang" userId="1fa805d0-75c0-4a43-8719-6b7ba17d25fe" providerId="ADAL" clId="{96757293-0489-4BB2-8115-20D2C774B2FF}" dt="2025-01-20T09:31:01.161" v="206" actId="478"/>
          <ac:spMkLst>
            <pc:docMk/>
            <pc:sldMk cId="476109473" sldId="403"/>
            <ac:spMk id="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6:16.843" v="588" actId="14100"/>
        <pc:sldMkLst>
          <pc:docMk/>
          <pc:sldMk cId="1058640770" sldId="404"/>
        </pc:sldMkLst>
        <pc:spChg chg="mod ord">
          <ac:chgData name="Nguyễn Xuân Quang" userId="1fa805d0-75c0-4a43-8719-6b7ba17d25fe" providerId="ADAL" clId="{96757293-0489-4BB2-8115-20D2C774B2FF}" dt="2025-01-20T09:30:56.350" v="205" actId="700"/>
          <ac:spMkLst>
            <pc:docMk/>
            <pc:sldMk cId="1058640770" sldId="404"/>
            <ac:spMk id="2" creationId="{00000000-0000-0000-0000-000000000000}"/>
          </ac:spMkLst>
        </pc:spChg>
        <pc:spChg chg="del mod">
          <ac:chgData name="Nguyễn Xuân Quang" userId="1fa805d0-75c0-4a43-8719-6b7ba17d25fe" providerId="ADAL" clId="{96757293-0489-4BB2-8115-20D2C774B2FF}" dt="2025-01-20T09:30:56.350" v="205" actId="700"/>
          <ac:spMkLst>
            <pc:docMk/>
            <pc:sldMk cId="1058640770" sldId="404"/>
            <ac:spMk id="3" creationId="{00000000-0000-0000-0000-000000000000}"/>
          </ac:spMkLst>
        </pc:spChg>
        <pc:spChg chg="del mod">
          <ac:chgData name="Nguyễn Xuân Quang" userId="1fa805d0-75c0-4a43-8719-6b7ba17d25fe" providerId="ADAL" clId="{96757293-0489-4BB2-8115-20D2C774B2FF}" dt="2025-01-20T09:30:50.526" v="203" actId="478"/>
          <ac:spMkLst>
            <pc:docMk/>
            <pc:sldMk cId="1058640770" sldId="404"/>
            <ac:spMk id="5" creationId="{00000000-0000-0000-0000-000000000000}"/>
          </ac:spMkLst>
        </pc:spChg>
        <pc:spChg chg="mod ord">
          <ac:chgData name="Nguyễn Xuân Quang" userId="1fa805d0-75c0-4a43-8719-6b7ba17d25fe" providerId="ADAL" clId="{96757293-0489-4BB2-8115-20D2C774B2FF}" dt="2025-01-20T09:56:10.207" v="586" actId="14100"/>
          <ac:spMkLst>
            <pc:docMk/>
            <pc:sldMk cId="1058640770" sldId="404"/>
            <ac:spMk id="10243" creationId="{00000000-0000-0000-0000-000000000000}"/>
          </ac:spMkLst>
        </pc:spChg>
        <pc:picChg chg="mod">
          <ac:chgData name="Nguyễn Xuân Quang" userId="1fa805d0-75c0-4a43-8719-6b7ba17d25fe" providerId="ADAL" clId="{96757293-0489-4BB2-8115-20D2C774B2FF}" dt="2025-01-20T09:56:16.843" v="588" actId="14100"/>
          <ac:picMkLst>
            <pc:docMk/>
            <pc:sldMk cId="1058640770" sldId="404"/>
            <ac:picMk id="8195"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7:34.814" v="605"/>
        <pc:sldMkLst>
          <pc:docMk/>
          <pc:sldMk cId="2287109449" sldId="405"/>
        </pc:sldMkLst>
        <pc:spChg chg="del">
          <ac:chgData name="Nguyễn Xuân Quang" userId="1fa805d0-75c0-4a43-8719-6b7ba17d25fe" providerId="ADAL" clId="{96757293-0489-4BB2-8115-20D2C774B2FF}" dt="2025-01-20T09:30:18.298" v="196" actId="478"/>
          <ac:spMkLst>
            <pc:docMk/>
            <pc:sldMk cId="2287109449" sldId="405"/>
            <ac:spMk id="3" creationId="{00000000-0000-0000-0000-000000000000}"/>
          </ac:spMkLst>
        </pc:spChg>
        <pc:spChg chg="del mod">
          <ac:chgData name="Nguyễn Xuân Quang" userId="1fa805d0-75c0-4a43-8719-6b7ba17d25fe" providerId="ADAL" clId="{96757293-0489-4BB2-8115-20D2C774B2FF}" dt="2025-01-20T09:30:14.259" v="195" actId="478"/>
          <ac:spMkLst>
            <pc:docMk/>
            <pc:sldMk cId="2287109449" sldId="405"/>
            <ac:spMk id="5" creationId="{00000000-0000-0000-0000-000000000000}"/>
          </ac:spMkLst>
        </pc:spChg>
        <pc:spChg chg="mod ord">
          <ac:chgData name="Nguyễn Xuân Quang" userId="1fa805d0-75c0-4a43-8719-6b7ba17d25fe" providerId="ADAL" clId="{96757293-0489-4BB2-8115-20D2C774B2FF}" dt="2025-01-20T09:30:23.998" v="197" actId="700"/>
          <ac:spMkLst>
            <pc:docMk/>
            <pc:sldMk cId="2287109449" sldId="405"/>
            <ac:spMk id="13" creationId="{00000000-0000-0000-0000-000000000000}"/>
          </ac:spMkLst>
        </pc:spChg>
        <pc:spChg chg="mod ord">
          <ac:chgData name="Nguyễn Xuân Quang" userId="1fa805d0-75c0-4a43-8719-6b7ba17d25fe" providerId="ADAL" clId="{96757293-0489-4BB2-8115-20D2C774B2FF}" dt="2025-01-20T09:57:34.814" v="605"/>
          <ac:spMkLst>
            <pc:docMk/>
            <pc:sldMk cId="2287109449" sldId="40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8:08.508" v="617" actId="1076"/>
        <pc:sldMkLst>
          <pc:docMk/>
          <pc:sldMk cId="2878525449" sldId="406"/>
        </pc:sldMkLst>
        <pc:spChg chg="del mod">
          <ac:chgData name="Nguyễn Xuân Quang" userId="1fa805d0-75c0-4a43-8719-6b7ba17d25fe" providerId="ADAL" clId="{96757293-0489-4BB2-8115-20D2C774B2FF}" dt="2025-01-20T09:30:00.822" v="193" actId="700"/>
          <ac:spMkLst>
            <pc:docMk/>
            <pc:sldMk cId="2878525449" sldId="406"/>
            <ac:spMk id="3" creationId="{00000000-0000-0000-0000-000000000000}"/>
          </ac:spMkLst>
        </pc:spChg>
        <pc:spChg chg="del mod">
          <ac:chgData name="Nguyễn Xuân Quang" userId="1fa805d0-75c0-4a43-8719-6b7ba17d25fe" providerId="ADAL" clId="{96757293-0489-4BB2-8115-20D2C774B2FF}" dt="2025-01-20T09:29:54.472" v="191" actId="478"/>
          <ac:spMkLst>
            <pc:docMk/>
            <pc:sldMk cId="2878525449" sldId="406"/>
            <ac:spMk id="5" creationId="{00000000-0000-0000-0000-000000000000}"/>
          </ac:spMkLst>
        </pc:spChg>
        <pc:spChg chg="mod ord">
          <ac:chgData name="Nguyễn Xuân Quang" userId="1fa805d0-75c0-4a43-8719-6b7ba17d25fe" providerId="ADAL" clId="{96757293-0489-4BB2-8115-20D2C774B2FF}" dt="2025-01-20T09:30:00.822" v="193" actId="700"/>
          <ac:spMkLst>
            <pc:docMk/>
            <pc:sldMk cId="2878525449" sldId="406"/>
            <ac:spMk id="14" creationId="{00000000-0000-0000-0000-000000000000}"/>
          </ac:spMkLst>
        </pc:spChg>
        <pc:spChg chg="mod ord">
          <ac:chgData name="Nguyễn Xuân Quang" userId="1fa805d0-75c0-4a43-8719-6b7ba17d25fe" providerId="ADAL" clId="{96757293-0489-4BB2-8115-20D2C774B2FF}" dt="2025-01-20T09:57:57.393" v="614" actId="14100"/>
          <ac:spMkLst>
            <pc:docMk/>
            <pc:sldMk cId="2878525449" sldId="406"/>
            <ac:spMk id="10243" creationId="{00000000-0000-0000-0000-000000000000}"/>
          </ac:spMkLst>
        </pc:spChg>
        <pc:picChg chg="mod">
          <ac:chgData name="Nguyễn Xuân Quang" userId="1fa805d0-75c0-4a43-8719-6b7ba17d25fe" providerId="ADAL" clId="{96757293-0489-4BB2-8115-20D2C774B2FF}" dt="2025-01-20T09:58:08.508" v="617" actId="1076"/>
          <ac:picMkLst>
            <pc:docMk/>
            <pc:sldMk cId="2878525449" sldId="406"/>
            <ac:picMk id="8194" creationId="{00000000-0000-0000-0000-000000000000}"/>
          </ac:picMkLst>
        </pc:picChg>
      </pc:sldChg>
      <pc:sldChg chg="delSp modSp add del mod modTransition">
        <pc:chgData name="Nguyễn Xuân Quang" userId="1fa805d0-75c0-4a43-8719-6b7ba17d25fe" providerId="ADAL" clId="{96757293-0489-4BB2-8115-20D2C774B2FF}" dt="2025-01-20T09:33:40.889" v="248" actId="2696"/>
        <pc:sldMkLst>
          <pc:docMk/>
          <pc:sldMk cId="3181667003" sldId="411"/>
        </pc:sldMkLst>
        <pc:spChg chg="mod">
          <ac:chgData name="Nguyễn Xuân Quang" userId="1fa805d0-75c0-4a43-8719-6b7ba17d25fe" providerId="ADAL" clId="{96757293-0489-4BB2-8115-20D2C774B2FF}" dt="2025-01-20T09:33:37.673" v="247" actId="6549"/>
          <ac:spMkLst>
            <pc:docMk/>
            <pc:sldMk cId="3181667003" sldId="411"/>
            <ac:spMk id="3" creationId="{00000000-0000-0000-0000-000000000000}"/>
          </ac:spMkLst>
        </pc:spChg>
        <pc:spChg chg="del mod">
          <ac:chgData name="Nguyễn Xuân Quang" userId="1fa805d0-75c0-4a43-8719-6b7ba17d25fe" providerId="ADAL" clId="{96757293-0489-4BB2-8115-20D2C774B2FF}" dt="2025-01-20T09:33:35.855" v="246" actId="478"/>
          <ac:spMkLst>
            <pc:docMk/>
            <pc:sldMk cId="3181667003" sldId="411"/>
            <ac:spMk id="5" creationId="{00000000-0000-0000-0000-000000000000}"/>
          </ac:spMkLst>
        </pc:spChg>
      </pc:sldChg>
      <pc:sldChg chg="modSp add del modTransition">
        <pc:chgData name="Nguyễn Xuân Quang" userId="1fa805d0-75c0-4a43-8719-6b7ba17d25fe" providerId="ADAL" clId="{96757293-0489-4BB2-8115-20D2C774B2FF}" dt="2025-01-20T09:18:37.756" v="79" actId="2696"/>
        <pc:sldMkLst>
          <pc:docMk/>
          <pc:sldMk cId="1418552520" sldId="412"/>
        </pc:sldMkLst>
        <pc:spChg chg="mod">
          <ac:chgData name="Nguyễn Xuân Quang" userId="1fa805d0-75c0-4a43-8719-6b7ba17d25fe" providerId="ADAL" clId="{96757293-0489-4BB2-8115-20D2C774B2FF}" dt="2025-01-20T09:11:28.850" v="0"/>
          <ac:spMkLst>
            <pc:docMk/>
            <pc:sldMk cId="1418552520" sldId="412"/>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7:07.710" v="598"/>
        <pc:sldMkLst>
          <pc:docMk/>
          <pc:sldMk cId="3791509204" sldId="415"/>
        </pc:sldMkLst>
        <pc:spChg chg="del mod">
          <ac:chgData name="Nguyễn Xuân Quang" userId="1fa805d0-75c0-4a43-8719-6b7ba17d25fe" providerId="ADAL" clId="{96757293-0489-4BB2-8115-20D2C774B2FF}" dt="2025-01-20T09:30:43.677" v="202" actId="700"/>
          <ac:spMkLst>
            <pc:docMk/>
            <pc:sldMk cId="3791509204" sldId="415"/>
            <ac:spMk id="3" creationId="{00000000-0000-0000-0000-000000000000}"/>
          </ac:spMkLst>
        </pc:spChg>
        <pc:spChg chg="del mod">
          <ac:chgData name="Nguyễn Xuân Quang" userId="1fa805d0-75c0-4a43-8719-6b7ba17d25fe" providerId="ADAL" clId="{96757293-0489-4BB2-8115-20D2C774B2FF}" dt="2025-01-20T09:30:37.175" v="200" actId="478"/>
          <ac:spMkLst>
            <pc:docMk/>
            <pc:sldMk cId="3791509204" sldId="415"/>
            <ac:spMk id="5" creationId="{00000000-0000-0000-0000-000000000000}"/>
          </ac:spMkLst>
        </pc:spChg>
        <pc:spChg chg="mod ord">
          <ac:chgData name="Nguyễn Xuân Quang" userId="1fa805d0-75c0-4a43-8719-6b7ba17d25fe" providerId="ADAL" clId="{96757293-0489-4BB2-8115-20D2C774B2FF}" dt="2025-01-20T09:30:43.677" v="202" actId="700"/>
          <ac:spMkLst>
            <pc:docMk/>
            <pc:sldMk cId="3791509204" sldId="415"/>
            <ac:spMk id="14" creationId="{00000000-0000-0000-0000-000000000000}"/>
          </ac:spMkLst>
        </pc:spChg>
        <pc:spChg chg="mod ord">
          <ac:chgData name="Nguyễn Xuân Quang" userId="1fa805d0-75c0-4a43-8719-6b7ba17d25fe" providerId="ADAL" clId="{96757293-0489-4BB2-8115-20D2C774B2FF}" dt="2025-01-20T09:57:07.710" v="598"/>
          <ac:spMkLst>
            <pc:docMk/>
            <pc:sldMk cId="3791509204" sldId="415"/>
            <ac:spMk id="10243" creationId="{00000000-0000-0000-0000-000000000000}"/>
          </ac:spMkLst>
        </pc:spChg>
        <pc:picChg chg="mod">
          <ac:chgData name="Nguyễn Xuân Quang" userId="1fa805d0-75c0-4a43-8719-6b7ba17d25fe" providerId="ADAL" clId="{96757293-0489-4BB2-8115-20D2C774B2FF}" dt="2025-01-20T09:56:44.141" v="591" actId="14100"/>
          <ac:picMkLst>
            <pc:docMk/>
            <pc:sldMk cId="3791509204" sldId="415"/>
            <ac:picMk id="13" creationId="{00000000-0000-0000-0000-000000000000}"/>
          </ac:picMkLst>
        </pc:picChg>
      </pc:sldChg>
      <pc:sldChg chg="addSp delSp modSp add mod modTransition modClrScheme chgLayout">
        <pc:chgData name="Nguyễn Xuân Quang" userId="1fa805d0-75c0-4a43-8719-6b7ba17d25fe" providerId="ADAL" clId="{96757293-0489-4BB2-8115-20D2C774B2FF}" dt="2025-01-20T09:42:38.174" v="370" actId="14100"/>
        <pc:sldMkLst>
          <pc:docMk/>
          <pc:sldMk cId="2487629696" sldId="434"/>
        </pc:sldMkLst>
        <pc:spChg chg="mod ord">
          <ac:chgData name="Nguyễn Xuân Quang" userId="1fa805d0-75c0-4a43-8719-6b7ba17d25fe" providerId="ADAL" clId="{96757293-0489-4BB2-8115-20D2C774B2FF}" dt="2025-01-20T09:42:25.730" v="365" actId="700"/>
          <ac:spMkLst>
            <pc:docMk/>
            <pc:sldMk cId="2487629696" sldId="434"/>
            <ac:spMk id="2" creationId="{00000000-0000-0000-0000-000000000000}"/>
          </ac:spMkLst>
        </pc:spChg>
        <pc:spChg chg="del mod">
          <ac:chgData name="Nguyễn Xuân Quang" userId="1fa805d0-75c0-4a43-8719-6b7ba17d25fe" providerId="ADAL" clId="{96757293-0489-4BB2-8115-20D2C774B2FF}" dt="2025-01-20T09:42:25.730" v="365" actId="700"/>
          <ac:spMkLst>
            <pc:docMk/>
            <pc:sldMk cId="2487629696" sldId="434"/>
            <ac:spMk id="3" creationId="{00000000-0000-0000-0000-000000000000}"/>
          </ac:spMkLst>
        </pc:spChg>
        <pc:spChg chg="del mod">
          <ac:chgData name="Nguyễn Xuân Quang" userId="1fa805d0-75c0-4a43-8719-6b7ba17d25fe" providerId="ADAL" clId="{96757293-0489-4BB2-8115-20D2C774B2FF}" dt="2025-01-20T09:14:51.796" v="59" actId="478"/>
          <ac:spMkLst>
            <pc:docMk/>
            <pc:sldMk cId="2487629696" sldId="434"/>
            <ac:spMk id="5" creationId="{00000000-0000-0000-0000-000000000000}"/>
          </ac:spMkLst>
        </pc:spChg>
        <pc:spChg chg="mod ord">
          <ac:chgData name="Nguyễn Xuân Quang" userId="1fa805d0-75c0-4a43-8719-6b7ba17d25fe" providerId="ADAL" clId="{96757293-0489-4BB2-8115-20D2C774B2FF}" dt="2025-01-20T09:42:32.479" v="367" actId="27636"/>
          <ac:spMkLst>
            <pc:docMk/>
            <pc:sldMk cId="2487629696" sldId="434"/>
            <ac:spMk id="10243" creationId="{00000000-0000-0000-0000-000000000000}"/>
          </ac:spMkLst>
        </pc:spChg>
        <pc:picChg chg="mod">
          <ac:chgData name="Nguyễn Xuân Quang" userId="1fa805d0-75c0-4a43-8719-6b7ba17d25fe" providerId="ADAL" clId="{96757293-0489-4BB2-8115-20D2C774B2FF}" dt="2025-01-20T09:42:33.824" v="368" actId="1076"/>
          <ac:picMkLst>
            <pc:docMk/>
            <pc:sldMk cId="2487629696" sldId="434"/>
            <ac:picMk id="9" creationId="{00000000-0000-0000-0000-000000000000}"/>
          </ac:picMkLst>
        </pc:picChg>
        <pc:picChg chg="add mod">
          <ac:chgData name="Nguyễn Xuân Quang" userId="1fa805d0-75c0-4a43-8719-6b7ba17d25fe" providerId="ADAL" clId="{96757293-0489-4BB2-8115-20D2C774B2FF}" dt="2025-01-20T09:12:13.366" v="36"/>
          <ac:picMkLst>
            <pc:docMk/>
            <pc:sldMk cId="2487629696" sldId="434"/>
            <ac:picMk id="11" creationId="{A69C235F-7ECE-2071-4D38-1C9823E89459}"/>
          </ac:picMkLst>
        </pc:picChg>
        <pc:picChg chg="mod">
          <ac:chgData name="Nguyễn Xuân Quang" userId="1fa805d0-75c0-4a43-8719-6b7ba17d25fe" providerId="ADAL" clId="{96757293-0489-4BB2-8115-20D2C774B2FF}" dt="2025-01-20T09:42:38.174" v="370" actId="14100"/>
          <ac:picMkLst>
            <pc:docMk/>
            <pc:sldMk cId="2487629696" sldId="434"/>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39.486" v="305" actId="14100"/>
        <pc:sldMkLst>
          <pc:docMk/>
          <pc:sldMk cId="3571615208" sldId="436"/>
        </pc:sldMkLst>
        <pc:spChg chg="del mod">
          <ac:chgData name="Nguyễn Xuân Quang" userId="1fa805d0-75c0-4a43-8719-6b7ba17d25fe" providerId="ADAL" clId="{96757293-0489-4BB2-8115-20D2C774B2FF}" dt="2025-01-20T09:37:15.106" v="298" actId="700"/>
          <ac:spMkLst>
            <pc:docMk/>
            <pc:sldMk cId="3571615208" sldId="436"/>
            <ac:spMk id="3" creationId="{00000000-0000-0000-0000-000000000000}"/>
          </ac:spMkLst>
        </pc:spChg>
        <pc:spChg chg="del mod">
          <ac:chgData name="Nguyễn Xuân Quang" userId="1fa805d0-75c0-4a43-8719-6b7ba17d25fe" providerId="ADAL" clId="{96757293-0489-4BB2-8115-20D2C774B2FF}" dt="2025-01-20T09:37:09.397" v="296" actId="478"/>
          <ac:spMkLst>
            <pc:docMk/>
            <pc:sldMk cId="3571615208" sldId="436"/>
            <ac:spMk id="5" creationId="{00000000-0000-0000-0000-000000000000}"/>
          </ac:spMkLst>
        </pc:spChg>
        <pc:spChg chg="mod ord">
          <ac:chgData name="Nguyễn Xuân Quang" userId="1fa805d0-75c0-4a43-8719-6b7ba17d25fe" providerId="ADAL" clId="{96757293-0489-4BB2-8115-20D2C774B2FF}" dt="2025-01-20T09:37:15.106" v="298" actId="700"/>
          <ac:spMkLst>
            <pc:docMk/>
            <pc:sldMk cId="3571615208" sldId="436"/>
            <ac:spMk id="14" creationId="{00000000-0000-0000-0000-000000000000}"/>
          </ac:spMkLst>
        </pc:spChg>
        <pc:spChg chg="mod ord">
          <ac:chgData name="Nguyễn Xuân Quang" userId="1fa805d0-75c0-4a43-8719-6b7ba17d25fe" providerId="ADAL" clId="{96757293-0489-4BB2-8115-20D2C774B2FF}" dt="2025-01-20T09:37:39.486" v="305" actId="14100"/>
          <ac:spMkLst>
            <pc:docMk/>
            <pc:sldMk cId="3571615208" sldId="436"/>
            <ac:spMk id="10243" creationId="{00000000-0000-0000-0000-000000000000}"/>
          </ac:spMkLst>
        </pc:spChg>
        <pc:picChg chg="mod">
          <ac:chgData name="Nguyễn Xuân Quang" userId="1fa805d0-75c0-4a43-8719-6b7ba17d25fe" providerId="ADAL" clId="{96757293-0489-4BB2-8115-20D2C774B2FF}" dt="2025-01-20T09:37:36.628" v="304" actId="14100"/>
          <ac:picMkLst>
            <pc:docMk/>
            <pc:sldMk cId="3571615208" sldId="436"/>
            <ac:picMk id="1433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1:46.889" v="218" actId="14100"/>
        <pc:sldMkLst>
          <pc:docMk/>
          <pc:sldMk cId="3865480068" sldId="442"/>
        </pc:sldMkLst>
        <pc:spChg chg="del mod">
          <ac:chgData name="Nguyễn Xuân Quang" userId="1fa805d0-75c0-4a43-8719-6b7ba17d25fe" providerId="ADAL" clId="{96757293-0489-4BB2-8115-20D2C774B2FF}" dt="2025-01-20T09:31:21.918" v="211" actId="700"/>
          <ac:spMkLst>
            <pc:docMk/>
            <pc:sldMk cId="3865480068" sldId="442"/>
            <ac:spMk id="3" creationId="{00000000-0000-0000-0000-000000000000}"/>
          </ac:spMkLst>
        </pc:spChg>
        <pc:spChg chg="del mod">
          <ac:chgData name="Nguyễn Xuân Quang" userId="1fa805d0-75c0-4a43-8719-6b7ba17d25fe" providerId="ADAL" clId="{96757293-0489-4BB2-8115-20D2C774B2FF}" dt="2025-01-20T09:31:15.215" v="209" actId="478"/>
          <ac:spMkLst>
            <pc:docMk/>
            <pc:sldMk cId="3865480068" sldId="442"/>
            <ac:spMk id="5" creationId="{00000000-0000-0000-0000-000000000000}"/>
          </ac:spMkLst>
        </pc:spChg>
        <pc:spChg chg="mod ord">
          <ac:chgData name="Nguyễn Xuân Quang" userId="1fa805d0-75c0-4a43-8719-6b7ba17d25fe" providerId="ADAL" clId="{96757293-0489-4BB2-8115-20D2C774B2FF}" dt="2025-01-20T09:31:21.918" v="211" actId="700"/>
          <ac:spMkLst>
            <pc:docMk/>
            <pc:sldMk cId="3865480068" sldId="442"/>
            <ac:spMk id="14" creationId="{00000000-0000-0000-0000-000000000000}"/>
          </ac:spMkLst>
        </pc:spChg>
        <pc:spChg chg="mod ord">
          <ac:chgData name="Nguyễn Xuân Quang" userId="1fa805d0-75c0-4a43-8719-6b7ba17d25fe" providerId="ADAL" clId="{96757293-0489-4BB2-8115-20D2C774B2FF}" dt="2025-01-20T09:31:46.889" v="218" actId="14100"/>
          <ac:spMkLst>
            <pc:docMk/>
            <pc:sldMk cId="3865480068" sldId="442"/>
            <ac:spMk id="10243" creationId="{00000000-0000-0000-0000-000000000000}"/>
          </ac:spMkLst>
        </pc:spChg>
        <pc:picChg chg="mod">
          <ac:chgData name="Nguyễn Xuân Quang" userId="1fa805d0-75c0-4a43-8719-6b7ba17d25fe" providerId="ADAL" clId="{96757293-0489-4BB2-8115-20D2C774B2FF}" dt="2025-01-20T09:31:43.334" v="217" actId="1076"/>
          <ac:picMkLst>
            <pc:docMk/>
            <pc:sldMk cId="3865480068" sldId="442"/>
            <ac:picMk id="2867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8:24.043" v="622" actId="14734"/>
        <pc:sldMkLst>
          <pc:docMk/>
          <pc:sldMk cId="1029502187" sldId="443"/>
        </pc:sldMkLst>
        <pc:spChg chg="mod ord">
          <ac:chgData name="Nguyễn Xuân Quang" userId="1fa805d0-75c0-4a43-8719-6b7ba17d25fe" providerId="ADAL" clId="{96757293-0489-4BB2-8115-20D2C774B2FF}" dt="2025-01-20T09:29:35.653" v="187" actId="700"/>
          <ac:spMkLst>
            <pc:docMk/>
            <pc:sldMk cId="1029502187" sldId="443"/>
            <ac:spMk id="2" creationId="{00000000-0000-0000-0000-000000000000}"/>
          </ac:spMkLst>
        </pc:spChg>
        <pc:spChg chg="del mod">
          <ac:chgData name="Nguyễn Xuân Quang" userId="1fa805d0-75c0-4a43-8719-6b7ba17d25fe" providerId="ADAL" clId="{96757293-0489-4BB2-8115-20D2C774B2FF}" dt="2025-01-20T09:29:35.653" v="187" actId="700"/>
          <ac:spMkLst>
            <pc:docMk/>
            <pc:sldMk cId="1029502187" sldId="443"/>
            <ac:spMk id="3" creationId="{00000000-0000-0000-0000-000000000000}"/>
          </ac:spMkLst>
        </pc:spChg>
        <pc:spChg chg="del mod">
          <ac:chgData name="Nguyễn Xuân Quang" userId="1fa805d0-75c0-4a43-8719-6b7ba17d25fe" providerId="ADAL" clId="{96757293-0489-4BB2-8115-20D2C774B2FF}" dt="2025-01-20T09:29:29.088" v="185" actId="478"/>
          <ac:spMkLst>
            <pc:docMk/>
            <pc:sldMk cId="1029502187" sldId="443"/>
            <ac:spMk id="5" creationId="{00000000-0000-0000-0000-000000000000}"/>
          </ac:spMkLst>
        </pc:spChg>
        <pc:spChg chg="mod ord">
          <ac:chgData name="Nguyễn Xuân Quang" userId="1fa805d0-75c0-4a43-8719-6b7ba17d25fe" providerId="ADAL" clId="{96757293-0489-4BB2-8115-20D2C774B2FF}" dt="2025-01-20T09:58:13.580" v="618" actId="1076"/>
          <ac:spMkLst>
            <pc:docMk/>
            <pc:sldMk cId="1029502187" sldId="443"/>
            <ac:spMk id="10243" creationId="{00000000-0000-0000-0000-000000000000}"/>
          </ac:spMkLst>
        </pc:spChg>
        <pc:graphicFrameChg chg="mod modGraphic">
          <ac:chgData name="Nguyễn Xuân Quang" userId="1fa805d0-75c0-4a43-8719-6b7ba17d25fe" providerId="ADAL" clId="{96757293-0489-4BB2-8115-20D2C774B2FF}" dt="2025-01-20T09:58:24.043" v="622" actId="14734"/>
          <ac:graphicFrameMkLst>
            <pc:docMk/>
            <pc:sldMk cId="1029502187" sldId="443"/>
            <ac:graphicFrameMk id="9" creationId="{00000000-0000-0000-0000-000000000000}"/>
          </ac:graphicFrameMkLst>
        </pc:graphicFrameChg>
      </pc:sldChg>
      <pc:sldChg chg="delSp modSp add del mod modTransition">
        <pc:chgData name="Nguyễn Xuân Quang" userId="1fa805d0-75c0-4a43-8719-6b7ba17d25fe" providerId="ADAL" clId="{96757293-0489-4BB2-8115-20D2C774B2FF}" dt="2025-01-20T09:29:14.342" v="184" actId="2696"/>
        <pc:sldMkLst>
          <pc:docMk/>
          <pc:sldMk cId="1414855396" sldId="444"/>
        </pc:sldMkLst>
        <pc:spChg chg="del mod">
          <ac:chgData name="Nguyễn Xuân Quang" userId="1fa805d0-75c0-4a43-8719-6b7ba17d25fe" providerId="ADAL" clId="{96757293-0489-4BB2-8115-20D2C774B2FF}" dt="2025-01-20T09:29:09.287" v="183" actId="478"/>
          <ac:spMkLst>
            <pc:docMk/>
            <pc:sldMk cId="1414855396" sldId="444"/>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9:05.011" v="631" actId="27636"/>
        <pc:sldMkLst>
          <pc:docMk/>
          <pc:sldMk cId="2369480166" sldId="445"/>
        </pc:sldMkLst>
        <pc:spChg chg="mod ord">
          <ac:chgData name="Nguyễn Xuân Quang" userId="1fa805d0-75c0-4a43-8719-6b7ba17d25fe" providerId="ADAL" clId="{96757293-0489-4BB2-8115-20D2C774B2FF}" dt="2025-01-20T09:29:04.157" v="182" actId="700"/>
          <ac:spMkLst>
            <pc:docMk/>
            <pc:sldMk cId="2369480166" sldId="445"/>
            <ac:spMk id="2" creationId="{00000000-0000-0000-0000-000000000000}"/>
          </ac:spMkLst>
        </pc:spChg>
        <pc:spChg chg="del mod">
          <ac:chgData name="Nguyễn Xuân Quang" userId="1fa805d0-75c0-4a43-8719-6b7ba17d25fe" providerId="ADAL" clId="{96757293-0489-4BB2-8115-20D2C774B2FF}" dt="2025-01-20T09:29:04.157" v="182" actId="700"/>
          <ac:spMkLst>
            <pc:docMk/>
            <pc:sldMk cId="2369480166" sldId="445"/>
            <ac:spMk id="3" creationId="{00000000-0000-0000-0000-000000000000}"/>
          </ac:spMkLst>
        </pc:spChg>
        <pc:spChg chg="del mod">
          <ac:chgData name="Nguyễn Xuân Quang" userId="1fa805d0-75c0-4a43-8719-6b7ba17d25fe" providerId="ADAL" clId="{96757293-0489-4BB2-8115-20D2C774B2FF}" dt="2025-01-20T09:28:58.693" v="180" actId="478"/>
          <ac:spMkLst>
            <pc:docMk/>
            <pc:sldMk cId="2369480166" sldId="445"/>
            <ac:spMk id="5" creationId="{00000000-0000-0000-0000-000000000000}"/>
          </ac:spMkLst>
        </pc:spChg>
        <pc:spChg chg="mod ord">
          <ac:chgData name="Nguyễn Xuân Quang" userId="1fa805d0-75c0-4a43-8719-6b7ba17d25fe" providerId="ADAL" clId="{96757293-0489-4BB2-8115-20D2C774B2FF}" dt="2025-01-20T09:59:05.011" v="631" actId="27636"/>
          <ac:spMkLst>
            <pc:docMk/>
            <pc:sldMk cId="2369480166" sldId="445"/>
            <ac:spMk id="10243" creationId="{00000000-0000-0000-0000-000000000000}"/>
          </ac:spMkLst>
        </pc:spChg>
        <pc:picChg chg="mod">
          <ac:chgData name="Nguyễn Xuân Quang" userId="1fa805d0-75c0-4a43-8719-6b7ba17d25fe" providerId="ADAL" clId="{96757293-0489-4BB2-8115-20D2C774B2FF}" dt="2025-01-20T09:58:48.527" v="626" actId="14100"/>
          <ac:picMkLst>
            <pc:docMk/>
            <pc:sldMk cId="2369480166" sldId="445"/>
            <ac:picMk id="921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9:44.291" v="639" actId="1076"/>
        <pc:sldMkLst>
          <pc:docMk/>
          <pc:sldMk cId="1781051149" sldId="446"/>
        </pc:sldMkLst>
        <pc:spChg chg="mod ord">
          <ac:chgData name="Nguyễn Xuân Quang" userId="1fa805d0-75c0-4a43-8719-6b7ba17d25fe" providerId="ADAL" clId="{96757293-0489-4BB2-8115-20D2C774B2FF}" dt="2025-01-20T09:28:51.334" v="179" actId="700"/>
          <ac:spMkLst>
            <pc:docMk/>
            <pc:sldMk cId="1781051149" sldId="446"/>
            <ac:spMk id="2" creationId="{00000000-0000-0000-0000-000000000000}"/>
          </ac:spMkLst>
        </pc:spChg>
        <pc:spChg chg="del mod">
          <ac:chgData name="Nguyễn Xuân Quang" userId="1fa805d0-75c0-4a43-8719-6b7ba17d25fe" providerId="ADAL" clId="{96757293-0489-4BB2-8115-20D2C774B2FF}" dt="2025-01-20T09:28:51.334" v="179" actId="700"/>
          <ac:spMkLst>
            <pc:docMk/>
            <pc:sldMk cId="1781051149" sldId="446"/>
            <ac:spMk id="3" creationId="{00000000-0000-0000-0000-000000000000}"/>
          </ac:spMkLst>
        </pc:spChg>
        <pc:spChg chg="del mod">
          <ac:chgData name="Nguyễn Xuân Quang" userId="1fa805d0-75c0-4a43-8719-6b7ba17d25fe" providerId="ADAL" clId="{96757293-0489-4BB2-8115-20D2C774B2FF}" dt="2025-01-20T09:28:45.119" v="177" actId="478"/>
          <ac:spMkLst>
            <pc:docMk/>
            <pc:sldMk cId="1781051149" sldId="446"/>
            <ac:spMk id="5" creationId="{00000000-0000-0000-0000-000000000000}"/>
          </ac:spMkLst>
        </pc:spChg>
        <pc:spChg chg="mod ord">
          <ac:chgData name="Nguyễn Xuân Quang" userId="1fa805d0-75c0-4a43-8719-6b7ba17d25fe" providerId="ADAL" clId="{96757293-0489-4BB2-8115-20D2C774B2FF}" dt="2025-01-20T09:59:35.864" v="638" actId="27636"/>
          <ac:spMkLst>
            <pc:docMk/>
            <pc:sldMk cId="1781051149" sldId="446"/>
            <ac:spMk id="10243" creationId="{00000000-0000-0000-0000-000000000000}"/>
          </ac:spMkLst>
        </pc:spChg>
        <pc:picChg chg="mod">
          <ac:chgData name="Nguyễn Xuân Quang" userId="1fa805d0-75c0-4a43-8719-6b7ba17d25fe" providerId="ADAL" clId="{96757293-0489-4BB2-8115-20D2C774B2FF}" dt="2025-01-20T09:59:44.291" v="639" actId="1076"/>
          <ac:picMkLst>
            <pc:docMk/>
            <pc:sldMk cId="1781051149" sldId="446"/>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01.839" v="642" actId="255"/>
        <pc:sldMkLst>
          <pc:docMk/>
          <pc:sldMk cId="869403983" sldId="447"/>
        </pc:sldMkLst>
        <pc:spChg chg="mod ord">
          <ac:chgData name="Nguyễn Xuân Quang" userId="1fa805d0-75c0-4a43-8719-6b7ba17d25fe" providerId="ADAL" clId="{96757293-0489-4BB2-8115-20D2C774B2FF}" dt="2025-01-20T09:28:39.523" v="176" actId="700"/>
          <ac:spMkLst>
            <pc:docMk/>
            <pc:sldMk cId="869403983" sldId="447"/>
            <ac:spMk id="2" creationId="{00000000-0000-0000-0000-000000000000}"/>
          </ac:spMkLst>
        </pc:spChg>
        <pc:spChg chg="del mod">
          <ac:chgData name="Nguyễn Xuân Quang" userId="1fa805d0-75c0-4a43-8719-6b7ba17d25fe" providerId="ADAL" clId="{96757293-0489-4BB2-8115-20D2C774B2FF}" dt="2025-01-20T09:28:39.523" v="176" actId="700"/>
          <ac:spMkLst>
            <pc:docMk/>
            <pc:sldMk cId="869403983" sldId="447"/>
            <ac:spMk id="3" creationId="{00000000-0000-0000-0000-000000000000}"/>
          </ac:spMkLst>
        </pc:spChg>
        <pc:spChg chg="del mod">
          <ac:chgData name="Nguyễn Xuân Quang" userId="1fa805d0-75c0-4a43-8719-6b7ba17d25fe" providerId="ADAL" clId="{96757293-0489-4BB2-8115-20D2C774B2FF}" dt="2025-01-20T09:28:32.729" v="174" actId="478"/>
          <ac:spMkLst>
            <pc:docMk/>
            <pc:sldMk cId="869403983" sldId="447"/>
            <ac:spMk id="5" creationId="{00000000-0000-0000-0000-000000000000}"/>
          </ac:spMkLst>
        </pc:spChg>
        <pc:spChg chg="mod ord">
          <ac:chgData name="Nguyễn Xuân Quang" userId="1fa805d0-75c0-4a43-8719-6b7ba17d25fe" providerId="ADAL" clId="{96757293-0489-4BB2-8115-20D2C774B2FF}" dt="2025-01-20T10:00:01.839" v="642" actId="255"/>
          <ac:spMkLst>
            <pc:docMk/>
            <pc:sldMk cId="869403983" sldId="44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00:32.864" v="648" actId="27636"/>
        <pc:sldMkLst>
          <pc:docMk/>
          <pc:sldMk cId="3666323111" sldId="448"/>
        </pc:sldMkLst>
        <pc:spChg chg="mod ord">
          <ac:chgData name="Nguyễn Xuân Quang" userId="1fa805d0-75c0-4a43-8719-6b7ba17d25fe" providerId="ADAL" clId="{96757293-0489-4BB2-8115-20D2C774B2FF}" dt="2025-01-20T09:28:20.472" v="172" actId="700"/>
          <ac:spMkLst>
            <pc:docMk/>
            <pc:sldMk cId="3666323111" sldId="448"/>
            <ac:spMk id="2" creationId="{00000000-0000-0000-0000-000000000000}"/>
          </ac:spMkLst>
        </pc:spChg>
        <pc:spChg chg="mod ord">
          <ac:chgData name="Nguyễn Xuân Quang" userId="1fa805d0-75c0-4a43-8719-6b7ba17d25fe" providerId="ADAL" clId="{96757293-0489-4BB2-8115-20D2C774B2FF}" dt="2025-01-20T09:28:22.891" v="173" actId="6549"/>
          <ac:spMkLst>
            <pc:docMk/>
            <pc:sldMk cId="3666323111" sldId="448"/>
            <ac:spMk id="3" creationId="{00000000-0000-0000-0000-000000000000}"/>
          </ac:spMkLst>
        </pc:spChg>
        <pc:spChg chg="del mod">
          <ac:chgData name="Nguyễn Xuân Quang" userId="1fa805d0-75c0-4a43-8719-6b7ba17d25fe" providerId="ADAL" clId="{96757293-0489-4BB2-8115-20D2C774B2FF}" dt="2025-01-20T09:28:15.054" v="171" actId="478"/>
          <ac:spMkLst>
            <pc:docMk/>
            <pc:sldMk cId="3666323111" sldId="448"/>
            <ac:spMk id="5" creationId="{00000000-0000-0000-0000-000000000000}"/>
          </ac:spMkLst>
        </pc:spChg>
        <pc:spChg chg="mod ord">
          <ac:chgData name="Nguyễn Xuân Quang" userId="1fa805d0-75c0-4a43-8719-6b7ba17d25fe" providerId="ADAL" clId="{96757293-0489-4BB2-8115-20D2C774B2FF}" dt="2025-01-20T10:00:32.864" v="648" actId="27636"/>
          <ac:spMkLst>
            <pc:docMk/>
            <pc:sldMk cId="3666323111" sldId="448"/>
            <ac:spMk id="10243" creationId="{00000000-0000-0000-0000-000000000000}"/>
          </ac:spMkLst>
        </pc:spChg>
        <pc:picChg chg="mod">
          <ac:chgData name="Nguyễn Xuân Quang" userId="1fa805d0-75c0-4a43-8719-6b7ba17d25fe" providerId="ADAL" clId="{96757293-0489-4BB2-8115-20D2C774B2FF}" dt="2025-01-20T10:00:18.012" v="645" actId="14100"/>
          <ac:picMkLst>
            <pc:docMk/>
            <pc:sldMk cId="3666323111" sldId="448"/>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58.700" v="654" actId="255"/>
        <pc:sldMkLst>
          <pc:docMk/>
          <pc:sldMk cId="1918342109" sldId="449"/>
        </pc:sldMkLst>
        <pc:spChg chg="mod ord">
          <ac:chgData name="Nguyễn Xuân Quang" userId="1fa805d0-75c0-4a43-8719-6b7ba17d25fe" providerId="ADAL" clId="{96757293-0489-4BB2-8115-20D2C774B2FF}" dt="2025-01-20T09:28:00.372" v="169" actId="700"/>
          <ac:spMkLst>
            <pc:docMk/>
            <pc:sldMk cId="1918342109" sldId="449"/>
            <ac:spMk id="2" creationId="{00000000-0000-0000-0000-000000000000}"/>
          </ac:spMkLst>
        </pc:spChg>
        <pc:spChg chg="del mod">
          <ac:chgData name="Nguyễn Xuân Quang" userId="1fa805d0-75c0-4a43-8719-6b7ba17d25fe" providerId="ADAL" clId="{96757293-0489-4BB2-8115-20D2C774B2FF}" dt="2025-01-20T09:28:00.372" v="169" actId="700"/>
          <ac:spMkLst>
            <pc:docMk/>
            <pc:sldMk cId="1918342109" sldId="449"/>
            <ac:spMk id="3" creationId="{00000000-0000-0000-0000-000000000000}"/>
          </ac:spMkLst>
        </pc:spChg>
        <pc:spChg chg="del mod">
          <ac:chgData name="Nguyễn Xuân Quang" userId="1fa805d0-75c0-4a43-8719-6b7ba17d25fe" providerId="ADAL" clId="{96757293-0489-4BB2-8115-20D2C774B2FF}" dt="2025-01-20T09:27:50.299" v="167" actId="478"/>
          <ac:spMkLst>
            <pc:docMk/>
            <pc:sldMk cId="1918342109" sldId="449"/>
            <ac:spMk id="5" creationId="{00000000-0000-0000-0000-000000000000}"/>
          </ac:spMkLst>
        </pc:spChg>
        <pc:spChg chg="mod ord">
          <ac:chgData name="Nguyễn Xuân Quang" userId="1fa805d0-75c0-4a43-8719-6b7ba17d25fe" providerId="ADAL" clId="{96757293-0489-4BB2-8115-20D2C774B2FF}" dt="2025-01-20T10:00:58.700" v="654" actId="255"/>
          <ac:spMkLst>
            <pc:docMk/>
            <pc:sldMk cId="1918342109" sldId="449"/>
            <ac:spMk id="10243" creationId="{00000000-0000-0000-0000-000000000000}"/>
          </ac:spMkLst>
        </pc:spChg>
        <pc:picChg chg="mod">
          <ac:chgData name="Nguyễn Xuân Quang" userId="1fa805d0-75c0-4a43-8719-6b7ba17d25fe" providerId="ADAL" clId="{96757293-0489-4BB2-8115-20D2C774B2FF}" dt="2025-01-20T10:00:48.496" v="652" actId="1076"/>
          <ac:picMkLst>
            <pc:docMk/>
            <pc:sldMk cId="1918342109" sldId="449"/>
            <ac:picMk id="12291"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1:59.178" v="669" actId="27636"/>
        <pc:sldMkLst>
          <pc:docMk/>
          <pc:sldMk cId="1810036883" sldId="450"/>
        </pc:sldMkLst>
        <pc:spChg chg="mod ord">
          <ac:chgData name="Nguyễn Xuân Quang" userId="1fa805d0-75c0-4a43-8719-6b7ba17d25fe" providerId="ADAL" clId="{96757293-0489-4BB2-8115-20D2C774B2FF}" dt="2025-01-20T09:26:57.830" v="158" actId="700"/>
          <ac:spMkLst>
            <pc:docMk/>
            <pc:sldMk cId="1810036883" sldId="450"/>
            <ac:spMk id="2" creationId="{00000000-0000-0000-0000-000000000000}"/>
          </ac:spMkLst>
        </pc:spChg>
        <pc:spChg chg="del mod">
          <ac:chgData name="Nguyễn Xuân Quang" userId="1fa805d0-75c0-4a43-8719-6b7ba17d25fe" providerId="ADAL" clId="{96757293-0489-4BB2-8115-20D2C774B2FF}" dt="2025-01-20T09:26:57.830" v="158" actId="700"/>
          <ac:spMkLst>
            <pc:docMk/>
            <pc:sldMk cId="1810036883" sldId="450"/>
            <ac:spMk id="3" creationId="{00000000-0000-0000-0000-000000000000}"/>
          </ac:spMkLst>
        </pc:spChg>
        <pc:spChg chg="del mod">
          <ac:chgData name="Nguyễn Xuân Quang" userId="1fa805d0-75c0-4a43-8719-6b7ba17d25fe" providerId="ADAL" clId="{96757293-0489-4BB2-8115-20D2C774B2FF}" dt="2025-01-20T09:26:50.433" v="156" actId="478"/>
          <ac:spMkLst>
            <pc:docMk/>
            <pc:sldMk cId="1810036883" sldId="450"/>
            <ac:spMk id="5" creationId="{00000000-0000-0000-0000-000000000000}"/>
          </ac:spMkLst>
        </pc:spChg>
        <pc:spChg chg="del mod">
          <ac:chgData name="Nguyễn Xuân Quang" userId="1fa805d0-75c0-4a43-8719-6b7ba17d25fe" providerId="ADAL" clId="{96757293-0489-4BB2-8115-20D2C774B2FF}" dt="2025-01-20T09:27:37.259" v="165" actId="478"/>
          <ac:spMkLst>
            <pc:docMk/>
            <pc:sldMk cId="1810036883" sldId="450"/>
            <ac:spMk id="13" creationId="{00000000-0000-0000-0000-000000000000}"/>
          </ac:spMkLst>
        </pc:spChg>
        <pc:spChg chg="mod ord">
          <ac:chgData name="Nguyễn Xuân Quang" userId="1fa805d0-75c0-4a43-8719-6b7ba17d25fe" providerId="ADAL" clId="{96757293-0489-4BB2-8115-20D2C774B2FF}" dt="2025-01-20T10:01:59.178" v="669" actId="27636"/>
          <ac:spMkLst>
            <pc:docMk/>
            <pc:sldMk cId="1810036883" sldId="450"/>
            <ac:spMk id="10243" creationId="{00000000-0000-0000-0000-000000000000}"/>
          </ac:spMkLst>
        </pc:spChg>
        <pc:picChg chg="mod">
          <ac:chgData name="Nguyễn Xuân Quang" userId="1fa805d0-75c0-4a43-8719-6b7ba17d25fe" providerId="ADAL" clId="{96757293-0489-4BB2-8115-20D2C774B2FF}" dt="2025-01-20T10:01:23.862" v="661" actId="14100"/>
          <ac:picMkLst>
            <pc:docMk/>
            <pc:sldMk cId="1810036883" sldId="450"/>
            <ac:picMk id="1331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2:17.615" v="674" actId="27636"/>
        <pc:sldMkLst>
          <pc:docMk/>
          <pc:sldMk cId="339135232" sldId="451"/>
        </pc:sldMkLst>
        <pc:spChg chg="mod ord">
          <ac:chgData name="Nguyễn Xuân Quang" userId="1fa805d0-75c0-4a43-8719-6b7ba17d25fe" providerId="ADAL" clId="{96757293-0489-4BB2-8115-20D2C774B2FF}" dt="2025-01-20T09:26:44.458" v="155" actId="700"/>
          <ac:spMkLst>
            <pc:docMk/>
            <pc:sldMk cId="339135232" sldId="451"/>
            <ac:spMk id="2" creationId="{00000000-0000-0000-0000-000000000000}"/>
          </ac:spMkLst>
        </pc:spChg>
        <pc:spChg chg="del mod">
          <ac:chgData name="Nguyễn Xuân Quang" userId="1fa805d0-75c0-4a43-8719-6b7ba17d25fe" providerId="ADAL" clId="{96757293-0489-4BB2-8115-20D2C774B2FF}" dt="2025-01-20T09:26:44.458" v="155" actId="700"/>
          <ac:spMkLst>
            <pc:docMk/>
            <pc:sldMk cId="339135232" sldId="451"/>
            <ac:spMk id="3" creationId="{00000000-0000-0000-0000-000000000000}"/>
          </ac:spMkLst>
        </pc:spChg>
        <pc:spChg chg="del mod">
          <ac:chgData name="Nguyễn Xuân Quang" userId="1fa805d0-75c0-4a43-8719-6b7ba17d25fe" providerId="ADAL" clId="{96757293-0489-4BB2-8115-20D2C774B2FF}" dt="2025-01-20T09:26:36.545" v="153" actId="478"/>
          <ac:spMkLst>
            <pc:docMk/>
            <pc:sldMk cId="339135232" sldId="451"/>
            <ac:spMk id="5" creationId="{00000000-0000-0000-0000-000000000000}"/>
          </ac:spMkLst>
        </pc:spChg>
        <pc:spChg chg="mod ord">
          <ac:chgData name="Nguyễn Xuân Quang" userId="1fa805d0-75c0-4a43-8719-6b7ba17d25fe" providerId="ADAL" clId="{96757293-0489-4BB2-8115-20D2C774B2FF}" dt="2025-01-20T10:02:17.615" v="674" actId="27636"/>
          <ac:spMkLst>
            <pc:docMk/>
            <pc:sldMk cId="339135232" sldId="451"/>
            <ac:spMk id="10243" creationId="{00000000-0000-0000-0000-000000000000}"/>
          </ac:spMkLst>
        </pc:spChg>
      </pc:sldChg>
      <pc:sldChg chg="addSp delSp modSp add mod modTransition modClrScheme chgLayout">
        <pc:chgData name="Nguyễn Xuân Quang" userId="1fa805d0-75c0-4a43-8719-6b7ba17d25fe" providerId="ADAL" clId="{96757293-0489-4BB2-8115-20D2C774B2FF}" dt="2025-01-20T10:10:09.334" v="821" actId="1076"/>
        <pc:sldMkLst>
          <pc:docMk/>
          <pc:sldMk cId="2513741223" sldId="452"/>
        </pc:sldMkLst>
        <pc:spChg chg="mod ord">
          <ac:chgData name="Nguyễn Xuân Quang" userId="1fa805d0-75c0-4a43-8719-6b7ba17d25fe" providerId="ADAL" clId="{96757293-0489-4BB2-8115-20D2C774B2FF}" dt="2025-01-20T09:24:16.558" v="141" actId="700"/>
          <ac:spMkLst>
            <pc:docMk/>
            <pc:sldMk cId="2513741223" sldId="452"/>
            <ac:spMk id="2" creationId="{00000000-0000-0000-0000-000000000000}"/>
          </ac:spMkLst>
        </pc:spChg>
        <pc:spChg chg="del mod">
          <ac:chgData name="Nguyễn Xuân Quang" userId="1fa805d0-75c0-4a43-8719-6b7ba17d25fe" providerId="ADAL" clId="{96757293-0489-4BB2-8115-20D2C774B2FF}" dt="2025-01-20T09:24:16.558" v="141" actId="700"/>
          <ac:spMkLst>
            <pc:docMk/>
            <pc:sldMk cId="2513741223" sldId="452"/>
            <ac:spMk id="3" creationId="{00000000-0000-0000-0000-000000000000}"/>
          </ac:spMkLst>
        </pc:spChg>
        <pc:spChg chg="del mod">
          <ac:chgData name="Nguyễn Xuân Quang" userId="1fa805d0-75c0-4a43-8719-6b7ba17d25fe" providerId="ADAL" clId="{96757293-0489-4BB2-8115-20D2C774B2FF}" dt="2025-01-20T09:24:07.254" v="139" actId="478"/>
          <ac:spMkLst>
            <pc:docMk/>
            <pc:sldMk cId="2513741223" sldId="452"/>
            <ac:spMk id="5" creationId="{00000000-0000-0000-0000-000000000000}"/>
          </ac:spMkLst>
        </pc:spChg>
        <pc:spChg chg="mod">
          <ac:chgData name="Nguyễn Xuân Quang" userId="1fa805d0-75c0-4a43-8719-6b7ba17d25fe" providerId="ADAL" clId="{96757293-0489-4BB2-8115-20D2C774B2FF}" dt="2025-01-20T10:07:23.821" v="717" actId="1076"/>
          <ac:spMkLst>
            <pc:docMk/>
            <pc:sldMk cId="2513741223" sldId="452"/>
            <ac:spMk id="11" creationId="{00000000-0000-0000-0000-000000000000}"/>
          </ac:spMkLst>
        </pc:spChg>
        <pc:spChg chg="add mod">
          <ac:chgData name="Nguyễn Xuân Quang" userId="1fa805d0-75c0-4a43-8719-6b7ba17d25fe" providerId="ADAL" clId="{96757293-0489-4BB2-8115-20D2C774B2FF}" dt="2025-01-20T10:09:08.313" v="755" actId="1076"/>
          <ac:spMkLst>
            <pc:docMk/>
            <pc:sldMk cId="2513741223" sldId="452"/>
            <ac:spMk id="13" creationId="{689FCA77-ACA7-7B6E-3A2D-2EDBAE7C06F0}"/>
          </ac:spMkLst>
        </pc:spChg>
        <pc:spChg chg="mod">
          <ac:chgData name="Nguyễn Xuân Quang" userId="1fa805d0-75c0-4a43-8719-6b7ba17d25fe" providerId="ADAL" clId="{96757293-0489-4BB2-8115-20D2C774B2FF}" dt="2025-01-20T10:07:31.531" v="718" actId="1076"/>
          <ac:spMkLst>
            <pc:docMk/>
            <pc:sldMk cId="2513741223" sldId="452"/>
            <ac:spMk id="14" creationId="{00000000-0000-0000-0000-000000000000}"/>
          </ac:spMkLst>
        </pc:spChg>
        <pc:spChg chg="mod">
          <ac:chgData name="Nguyễn Xuân Quang" userId="1fa805d0-75c0-4a43-8719-6b7ba17d25fe" providerId="ADAL" clId="{96757293-0489-4BB2-8115-20D2C774B2FF}" dt="2025-01-20T10:07:36.702" v="719" actId="1076"/>
          <ac:spMkLst>
            <pc:docMk/>
            <pc:sldMk cId="2513741223" sldId="452"/>
            <ac:spMk id="15" creationId="{00000000-0000-0000-0000-000000000000}"/>
          </ac:spMkLst>
        </pc:spChg>
        <pc:spChg chg="mod">
          <ac:chgData name="Nguyễn Xuân Quang" userId="1fa805d0-75c0-4a43-8719-6b7ba17d25fe" providerId="ADAL" clId="{96757293-0489-4BB2-8115-20D2C774B2FF}" dt="2025-01-20T10:08:28.547" v="727" actId="14100"/>
          <ac:spMkLst>
            <pc:docMk/>
            <pc:sldMk cId="2513741223" sldId="452"/>
            <ac:spMk id="16" creationId="{00000000-0000-0000-0000-000000000000}"/>
          </ac:spMkLst>
        </pc:spChg>
        <pc:spChg chg="add mod">
          <ac:chgData name="Nguyễn Xuân Quang" userId="1fa805d0-75c0-4a43-8719-6b7ba17d25fe" providerId="ADAL" clId="{96757293-0489-4BB2-8115-20D2C774B2FF}" dt="2025-01-20T10:09:36.475" v="770" actId="1076"/>
          <ac:spMkLst>
            <pc:docMk/>
            <pc:sldMk cId="2513741223" sldId="452"/>
            <ac:spMk id="17" creationId="{605EA811-15CF-2B54-5BB4-26F55754D2B6}"/>
          </ac:spMkLst>
        </pc:spChg>
        <pc:spChg chg="mod">
          <ac:chgData name="Nguyễn Xuân Quang" userId="1fa805d0-75c0-4a43-8719-6b7ba17d25fe" providerId="ADAL" clId="{96757293-0489-4BB2-8115-20D2C774B2FF}" dt="2025-01-20T10:07:41.566" v="720" actId="1076"/>
          <ac:spMkLst>
            <pc:docMk/>
            <pc:sldMk cId="2513741223" sldId="452"/>
            <ac:spMk id="18" creationId="{00000000-0000-0000-0000-000000000000}"/>
          </ac:spMkLst>
        </pc:spChg>
        <pc:spChg chg="mod ord">
          <ac:chgData name="Nguyễn Xuân Quang" userId="1fa805d0-75c0-4a43-8719-6b7ba17d25fe" providerId="ADAL" clId="{96757293-0489-4BB2-8115-20D2C774B2FF}" dt="2025-01-20T10:08:00.050" v="723" actId="1076"/>
          <ac:spMkLst>
            <pc:docMk/>
            <pc:sldMk cId="2513741223" sldId="452"/>
            <ac:spMk id="19" creationId="{00000000-0000-0000-0000-000000000000}"/>
          </ac:spMkLst>
        </pc:spChg>
        <pc:spChg chg="mod">
          <ac:chgData name="Nguyễn Xuân Quang" userId="1fa805d0-75c0-4a43-8719-6b7ba17d25fe" providerId="ADAL" clId="{96757293-0489-4BB2-8115-20D2C774B2FF}" dt="2025-01-20T10:08:11.898" v="724" actId="1076"/>
          <ac:spMkLst>
            <pc:docMk/>
            <pc:sldMk cId="2513741223" sldId="452"/>
            <ac:spMk id="20" creationId="{00000000-0000-0000-0000-000000000000}"/>
          </ac:spMkLst>
        </pc:spChg>
        <pc:spChg chg="mod">
          <ac:chgData name="Nguyễn Xuân Quang" userId="1fa805d0-75c0-4a43-8719-6b7ba17d25fe" providerId="ADAL" clId="{96757293-0489-4BB2-8115-20D2C774B2FF}" dt="2025-01-20T10:07:49.675" v="721" actId="1076"/>
          <ac:spMkLst>
            <pc:docMk/>
            <pc:sldMk cId="2513741223" sldId="452"/>
            <ac:spMk id="21" creationId="{00000000-0000-0000-0000-000000000000}"/>
          </ac:spMkLst>
        </pc:spChg>
        <pc:spChg chg="add mod">
          <ac:chgData name="Nguyễn Xuân Quang" userId="1fa805d0-75c0-4a43-8719-6b7ba17d25fe" providerId="ADAL" clId="{96757293-0489-4BB2-8115-20D2C774B2FF}" dt="2025-01-20T10:10:09.334" v="821" actId="1076"/>
          <ac:spMkLst>
            <pc:docMk/>
            <pc:sldMk cId="2513741223" sldId="452"/>
            <ac:spMk id="22" creationId="{C5E069B1-599A-087F-FD52-63D032C7329A}"/>
          </ac:spMkLst>
        </pc:spChg>
        <pc:spChg chg="mod ord">
          <ac:chgData name="Nguyễn Xuân Quang" userId="1fa805d0-75c0-4a43-8719-6b7ba17d25fe" providerId="ADAL" clId="{96757293-0489-4BB2-8115-20D2C774B2FF}" dt="2025-01-20T10:07:55.429" v="722" actId="1076"/>
          <ac:spMkLst>
            <pc:docMk/>
            <pc:sldMk cId="2513741223" sldId="452"/>
            <ac:spMk id="10243" creationId="{00000000-0000-0000-0000-000000000000}"/>
          </ac:spMkLst>
        </pc:spChg>
        <pc:picChg chg="mod ord">
          <ac:chgData name="Nguyễn Xuân Quang" userId="1fa805d0-75c0-4a43-8719-6b7ba17d25fe" providerId="ADAL" clId="{96757293-0489-4BB2-8115-20D2C774B2FF}" dt="2025-01-20T10:06:56.156" v="709" actId="1076"/>
          <ac:picMkLst>
            <pc:docMk/>
            <pc:sldMk cId="2513741223" sldId="452"/>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4:01.079" v="138" actId="1076"/>
        <pc:sldMkLst>
          <pc:docMk/>
          <pc:sldMk cId="1753803203" sldId="453"/>
        </pc:sldMkLst>
        <pc:spChg chg="mod ord">
          <ac:chgData name="Nguyễn Xuân Quang" userId="1fa805d0-75c0-4a43-8719-6b7ba17d25fe" providerId="ADAL" clId="{96757293-0489-4BB2-8115-20D2C774B2FF}" dt="2025-01-20T09:23:16.289" v="130" actId="700"/>
          <ac:spMkLst>
            <pc:docMk/>
            <pc:sldMk cId="1753803203" sldId="453"/>
            <ac:spMk id="2" creationId="{00000000-0000-0000-0000-000000000000}"/>
          </ac:spMkLst>
        </pc:spChg>
        <pc:spChg chg="del mod">
          <ac:chgData name="Nguyễn Xuân Quang" userId="1fa805d0-75c0-4a43-8719-6b7ba17d25fe" providerId="ADAL" clId="{96757293-0489-4BB2-8115-20D2C774B2FF}" dt="2025-01-20T09:23:16.289" v="130" actId="700"/>
          <ac:spMkLst>
            <pc:docMk/>
            <pc:sldMk cId="1753803203" sldId="453"/>
            <ac:spMk id="3" creationId="{00000000-0000-0000-0000-000000000000}"/>
          </ac:spMkLst>
        </pc:spChg>
        <pc:spChg chg="del mod">
          <ac:chgData name="Nguyễn Xuân Quang" userId="1fa805d0-75c0-4a43-8719-6b7ba17d25fe" providerId="ADAL" clId="{96757293-0489-4BB2-8115-20D2C774B2FF}" dt="2025-01-20T09:23:08.106" v="128" actId="478"/>
          <ac:spMkLst>
            <pc:docMk/>
            <pc:sldMk cId="1753803203" sldId="453"/>
            <ac:spMk id="5" creationId="{00000000-0000-0000-0000-000000000000}"/>
          </ac:spMkLst>
        </pc:spChg>
        <pc:spChg chg="del mod">
          <ac:chgData name="Nguyễn Xuân Quang" userId="1fa805d0-75c0-4a43-8719-6b7ba17d25fe" providerId="ADAL" clId="{96757293-0489-4BB2-8115-20D2C774B2FF}" dt="2025-01-20T09:23:44.014" v="134" actId="478"/>
          <ac:spMkLst>
            <pc:docMk/>
            <pc:sldMk cId="1753803203" sldId="453"/>
            <ac:spMk id="14" creationId="{00000000-0000-0000-0000-000000000000}"/>
          </ac:spMkLst>
        </pc:spChg>
        <pc:spChg chg="mod ord">
          <ac:chgData name="Nguyễn Xuân Quang" userId="1fa805d0-75c0-4a43-8719-6b7ba17d25fe" providerId="ADAL" clId="{96757293-0489-4BB2-8115-20D2C774B2FF}" dt="2025-01-20T09:24:01.079" v="138" actId="1076"/>
          <ac:spMkLst>
            <pc:docMk/>
            <pc:sldMk cId="1753803203" sldId="453"/>
            <ac:spMk id="10243" creationId="{00000000-0000-0000-0000-000000000000}"/>
          </ac:spMkLst>
        </pc:spChg>
        <pc:picChg chg="mod">
          <ac:chgData name="Nguyễn Xuân Quang" userId="1fa805d0-75c0-4a43-8719-6b7ba17d25fe" providerId="ADAL" clId="{96757293-0489-4BB2-8115-20D2C774B2FF}" dt="2025-01-20T09:23:51.821" v="135" actId="1076"/>
          <ac:picMkLst>
            <pc:docMk/>
            <pc:sldMk cId="1753803203" sldId="453"/>
            <ac:picMk id="1536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3:00.362" v="127" actId="700"/>
        <pc:sldMkLst>
          <pc:docMk/>
          <pc:sldMk cId="3222044099" sldId="454"/>
        </pc:sldMkLst>
        <pc:spChg chg="mod ord">
          <ac:chgData name="Nguyễn Xuân Quang" userId="1fa805d0-75c0-4a43-8719-6b7ba17d25fe" providerId="ADAL" clId="{96757293-0489-4BB2-8115-20D2C774B2FF}" dt="2025-01-20T09:23:00.362" v="127" actId="700"/>
          <ac:spMkLst>
            <pc:docMk/>
            <pc:sldMk cId="3222044099" sldId="454"/>
            <ac:spMk id="2" creationId="{00000000-0000-0000-0000-000000000000}"/>
          </ac:spMkLst>
        </pc:spChg>
        <pc:spChg chg="del mod">
          <ac:chgData name="Nguyễn Xuân Quang" userId="1fa805d0-75c0-4a43-8719-6b7ba17d25fe" providerId="ADAL" clId="{96757293-0489-4BB2-8115-20D2C774B2FF}" dt="2025-01-20T09:23:00.362" v="127" actId="700"/>
          <ac:spMkLst>
            <pc:docMk/>
            <pc:sldMk cId="3222044099" sldId="454"/>
            <ac:spMk id="3" creationId="{00000000-0000-0000-0000-000000000000}"/>
          </ac:spMkLst>
        </pc:spChg>
        <pc:spChg chg="del mod">
          <ac:chgData name="Nguyễn Xuân Quang" userId="1fa805d0-75c0-4a43-8719-6b7ba17d25fe" providerId="ADAL" clId="{96757293-0489-4BB2-8115-20D2C774B2FF}" dt="2025-01-20T09:22:51.349" v="125" actId="478"/>
          <ac:spMkLst>
            <pc:docMk/>
            <pc:sldMk cId="3222044099" sldId="454"/>
            <ac:spMk id="5" creationId="{00000000-0000-0000-0000-000000000000}"/>
          </ac:spMkLst>
        </pc:spChg>
        <pc:spChg chg="mod ord">
          <ac:chgData name="Nguyễn Xuân Quang" userId="1fa805d0-75c0-4a43-8719-6b7ba17d25fe" providerId="ADAL" clId="{96757293-0489-4BB2-8115-20D2C774B2FF}" dt="2025-01-20T09:23:00.362" v="127" actId="700"/>
          <ac:spMkLst>
            <pc:docMk/>
            <pc:sldMk cId="3222044099" sldId="45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01.468" v="829" actId="27636"/>
        <pc:sldMkLst>
          <pc:docMk/>
          <pc:sldMk cId="2189027957" sldId="455"/>
        </pc:sldMkLst>
        <pc:spChg chg="mod ord">
          <ac:chgData name="Nguyễn Xuân Quang" userId="1fa805d0-75c0-4a43-8719-6b7ba17d25fe" providerId="ADAL" clId="{96757293-0489-4BB2-8115-20D2C774B2FF}" dt="2025-01-20T09:22:45.957" v="124" actId="700"/>
          <ac:spMkLst>
            <pc:docMk/>
            <pc:sldMk cId="2189027957" sldId="455"/>
            <ac:spMk id="2" creationId="{00000000-0000-0000-0000-000000000000}"/>
          </ac:spMkLst>
        </pc:spChg>
        <pc:spChg chg="del mod">
          <ac:chgData name="Nguyễn Xuân Quang" userId="1fa805d0-75c0-4a43-8719-6b7ba17d25fe" providerId="ADAL" clId="{96757293-0489-4BB2-8115-20D2C774B2FF}" dt="2025-01-20T09:22:45.957" v="124" actId="700"/>
          <ac:spMkLst>
            <pc:docMk/>
            <pc:sldMk cId="2189027957" sldId="455"/>
            <ac:spMk id="3" creationId="{00000000-0000-0000-0000-000000000000}"/>
          </ac:spMkLst>
        </pc:spChg>
        <pc:spChg chg="del mod">
          <ac:chgData name="Nguyễn Xuân Quang" userId="1fa805d0-75c0-4a43-8719-6b7ba17d25fe" providerId="ADAL" clId="{96757293-0489-4BB2-8115-20D2C774B2FF}" dt="2025-01-20T09:22:39.155" v="122" actId="478"/>
          <ac:spMkLst>
            <pc:docMk/>
            <pc:sldMk cId="2189027957" sldId="455"/>
            <ac:spMk id="5" creationId="{00000000-0000-0000-0000-000000000000}"/>
          </ac:spMkLst>
        </pc:spChg>
        <pc:spChg chg="mod ord">
          <ac:chgData name="Nguyễn Xuân Quang" userId="1fa805d0-75c0-4a43-8719-6b7ba17d25fe" providerId="ADAL" clId="{96757293-0489-4BB2-8115-20D2C774B2FF}" dt="2025-01-20T10:11:01.468" v="829" actId="27636"/>
          <ac:spMkLst>
            <pc:docMk/>
            <pc:sldMk cId="2189027957" sldId="455"/>
            <ac:spMk id="10243" creationId="{00000000-0000-0000-0000-000000000000}"/>
          </ac:spMkLst>
        </pc:spChg>
        <pc:picChg chg="mod">
          <ac:chgData name="Nguyễn Xuân Quang" userId="1fa805d0-75c0-4a43-8719-6b7ba17d25fe" providerId="ADAL" clId="{96757293-0489-4BB2-8115-20D2C774B2FF}" dt="2025-01-20T10:10:48.081" v="824" actId="14100"/>
          <ac:picMkLst>
            <pc:docMk/>
            <pc:sldMk cId="2189027957" sldId="455"/>
            <ac:picMk id="1638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1:32.554" v="836" actId="27636"/>
        <pc:sldMkLst>
          <pc:docMk/>
          <pc:sldMk cId="314673758" sldId="456"/>
        </pc:sldMkLst>
        <pc:spChg chg="mod ord">
          <ac:chgData name="Nguyễn Xuân Quang" userId="1fa805d0-75c0-4a43-8719-6b7ba17d25fe" providerId="ADAL" clId="{96757293-0489-4BB2-8115-20D2C774B2FF}" dt="2025-01-20T09:22:32.037" v="121" actId="700"/>
          <ac:spMkLst>
            <pc:docMk/>
            <pc:sldMk cId="314673758" sldId="456"/>
            <ac:spMk id="2" creationId="{00000000-0000-0000-0000-000000000000}"/>
          </ac:spMkLst>
        </pc:spChg>
        <pc:spChg chg="del mod">
          <ac:chgData name="Nguyễn Xuân Quang" userId="1fa805d0-75c0-4a43-8719-6b7ba17d25fe" providerId="ADAL" clId="{96757293-0489-4BB2-8115-20D2C774B2FF}" dt="2025-01-20T09:22:32.037" v="121" actId="700"/>
          <ac:spMkLst>
            <pc:docMk/>
            <pc:sldMk cId="314673758" sldId="456"/>
            <ac:spMk id="3" creationId="{00000000-0000-0000-0000-000000000000}"/>
          </ac:spMkLst>
        </pc:spChg>
        <pc:spChg chg="del mod">
          <ac:chgData name="Nguyễn Xuân Quang" userId="1fa805d0-75c0-4a43-8719-6b7ba17d25fe" providerId="ADAL" clId="{96757293-0489-4BB2-8115-20D2C774B2FF}" dt="2025-01-20T09:22:25.992" v="119" actId="478"/>
          <ac:spMkLst>
            <pc:docMk/>
            <pc:sldMk cId="314673758" sldId="456"/>
            <ac:spMk id="5" creationId="{00000000-0000-0000-0000-000000000000}"/>
          </ac:spMkLst>
        </pc:spChg>
        <pc:spChg chg="mod ord">
          <ac:chgData name="Nguyễn Xuân Quang" userId="1fa805d0-75c0-4a43-8719-6b7ba17d25fe" providerId="ADAL" clId="{96757293-0489-4BB2-8115-20D2C774B2FF}" dt="2025-01-20T10:11:32.554" v="836" actId="27636"/>
          <ac:spMkLst>
            <pc:docMk/>
            <pc:sldMk cId="314673758" sldId="456"/>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56.881" v="841" actId="1076"/>
        <pc:sldMkLst>
          <pc:docMk/>
          <pc:sldMk cId="890699983" sldId="457"/>
        </pc:sldMkLst>
        <pc:spChg chg="mod ord">
          <ac:chgData name="Nguyễn Xuân Quang" userId="1fa805d0-75c0-4a43-8719-6b7ba17d25fe" providerId="ADAL" clId="{96757293-0489-4BB2-8115-20D2C774B2FF}" dt="2025-01-20T09:22:21.886" v="118" actId="700"/>
          <ac:spMkLst>
            <pc:docMk/>
            <pc:sldMk cId="890699983" sldId="457"/>
            <ac:spMk id="2" creationId="{00000000-0000-0000-0000-000000000000}"/>
          </ac:spMkLst>
        </pc:spChg>
        <pc:spChg chg="del mod">
          <ac:chgData name="Nguyễn Xuân Quang" userId="1fa805d0-75c0-4a43-8719-6b7ba17d25fe" providerId="ADAL" clId="{96757293-0489-4BB2-8115-20D2C774B2FF}" dt="2025-01-20T09:22:21.886" v="118" actId="700"/>
          <ac:spMkLst>
            <pc:docMk/>
            <pc:sldMk cId="890699983" sldId="457"/>
            <ac:spMk id="3" creationId="{00000000-0000-0000-0000-000000000000}"/>
          </ac:spMkLst>
        </pc:spChg>
        <pc:spChg chg="del mod">
          <ac:chgData name="Nguyễn Xuân Quang" userId="1fa805d0-75c0-4a43-8719-6b7ba17d25fe" providerId="ADAL" clId="{96757293-0489-4BB2-8115-20D2C774B2FF}" dt="2025-01-20T09:22:16.404" v="116" actId="478"/>
          <ac:spMkLst>
            <pc:docMk/>
            <pc:sldMk cId="890699983" sldId="457"/>
            <ac:spMk id="5" creationId="{00000000-0000-0000-0000-000000000000}"/>
          </ac:spMkLst>
        </pc:spChg>
        <pc:spChg chg="mod ord">
          <ac:chgData name="Nguyễn Xuân Quang" userId="1fa805d0-75c0-4a43-8719-6b7ba17d25fe" providerId="ADAL" clId="{96757293-0489-4BB2-8115-20D2C774B2FF}" dt="2025-01-20T10:11:48.975" v="838" actId="255"/>
          <ac:spMkLst>
            <pc:docMk/>
            <pc:sldMk cId="890699983" sldId="457"/>
            <ac:spMk id="10243" creationId="{00000000-0000-0000-0000-000000000000}"/>
          </ac:spMkLst>
        </pc:spChg>
        <pc:picChg chg="mod">
          <ac:chgData name="Nguyễn Xuân Quang" userId="1fa805d0-75c0-4a43-8719-6b7ba17d25fe" providerId="ADAL" clId="{96757293-0489-4BB2-8115-20D2C774B2FF}" dt="2025-01-20T10:11:56.881" v="841" actId="1076"/>
          <ac:picMkLst>
            <pc:docMk/>
            <pc:sldMk cId="890699983" sldId="457"/>
            <ac:picMk id="1741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2:11.993" v="846" actId="27636"/>
        <pc:sldMkLst>
          <pc:docMk/>
          <pc:sldMk cId="897467021" sldId="458"/>
        </pc:sldMkLst>
        <pc:spChg chg="mod ord">
          <ac:chgData name="Nguyễn Xuân Quang" userId="1fa805d0-75c0-4a43-8719-6b7ba17d25fe" providerId="ADAL" clId="{96757293-0489-4BB2-8115-20D2C774B2FF}" dt="2025-01-20T09:22:08.876" v="115" actId="700"/>
          <ac:spMkLst>
            <pc:docMk/>
            <pc:sldMk cId="897467021" sldId="458"/>
            <ac:spMk id="2" creationId="{00000000-0000-0000-0000-000000000000}"/>
          </ac:spMkLst>
        </pc:spChg>
        <pc:spChg chg="del mod">
          <ac:chgData name="Nguyễn Xuân Quang" userId="1fa805d0-75c0-4a43-8719-6b7ba17d25fe" providerId="ADAL" clId="{96757293-0489-4BB2-8115-20D2C774B2FF}" dt="2025-01-20T09:22:08.876" v="115" actId="700"/>
          <ac:spMkLst>
            <pc:docMk/>
            <pc:sldMk cId="897467021" sldId="458"/>
            <ac:spMk id="3" creationId="{00000000-0000-0000-0000-000000000000}"/>
          </ac:spMkLst>
        </pc:spChg>
        <pc:spChg chg="del mod">
          <ac:chgData name="Nguyễn Xuân Quang" userId="1fa805d0-75c0-4a43-8719-6b7ba17d25fe" providerId="ADAL" clId="{96757293-0489-4BB2-8115-20D2C774B2FF}" dt="2025-01-20T09:22:00.755" v="113" actId="478"/>
          <ac:spMkLst>
            <pc:docMk/>
            <pc:sldMk cId="897467021" sldId="458"/>
            <ac:spMk id="5" creationId="{00000000-0000-0000-0000-000000000000}"/>
          </ac:spMkLst>
        </pc:spChg>
        <pc:spChg chg="mod ord">
          <ac:chgData name="Nguyễn Xuân Quang" userId="1fa805d0-75c0-4a43-8719-6b7ba17d25fe" providerId="ADAL" clId="{96757293-0489-4BB2-8115-20D2C774B2FF}" dt="2025-01-20T10:12:11.993" v="846" actId="27636"/>
          <ac:spMkLst>
            <pc:docMk/>
            <pc:sldMk cId="897467021" sldId="458"/>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33.740" v="850" actId="27636"/>
        <pc:sldMkLst>
          <pc:docMk/>
          <pc:sldMk cId="2148814709" sldId="459"/>
        </pc:sldMkLst>
        <pc:spChg chg="mod ord">
          <ac:chgData name="Nguyễn Xuân Quang" userId="1fa805d0-75c0-4a43-8719-6b7ba17d25fe" providerId="ADAL" clId="{96757293-0489-4BB2-8115-20D2C774B2FF}" dt="2025-01-20T09:21:55.141" v="111" actId="700"/>
          <ac:spMkLst>
            <pc:docMk/>
            <pc:sldMk cId="2148814709" sldId="459"/>
            <ac:spMk id="2" creationId="{00000000-0000-0000-0000-000000000000}"/>
          </ac:spMkLst>
        </pc:spChg>
        <pc:spChg chg="del mod">
          <ac:chgData name="Nguyễn Xuân Quang" userId="1fa805d0-75c0-4a43-8719-6b7ba17d25fe" providerId="ADAL" clId="{96757293-0489-4BB2-8115-20D2C774B2FF}" dt="2025-01-20T09:21:55.141" v="111" actId="700"/>
          <ac:spMkLst>
            <pc:docMk/>
            <pc:sldMk cId="2148814709" sldId="459"/>
            <ac:spMk id="3" creationId="{00000000-0000-0000-0000-000000000000}"/>
          </ac:spMkLst>
        </pc:spChg>
        <pc:spChg chg="del mod">
          <ac:chgData name="Nguyễn Xuân Quang" userId="1fa805d0-75c0-4a43-8719-6b7ba17d25fe" providerId="ADAL" clId="{96757293-0489-4BB2-8115-20D2C774B2FF}" dt="2025-01-20T09:21:45.878" v="109" actId="478"/>
          <ac:spMkLst>
            <pc:docMk/>
            <pc:sldMk cId="2148814709" sldId="459"/>
            <ac:spMk id="5" creationId="{00000000-0000-0000-0000-000000000000}"/>
          </ac:spMkLst>
        </pc:spChg>
        <pc:spChg chg="mod ord">
          <ac:chgData name="Nguyễn Xuân Quang" userId="1fa805d0-75c0-4a43-8719-6b7ba17d25fe" providerId="ADAL" clId="{96757293-0489-4BB2-8115-20D2C774B2FF}" dt="2025-01-20T10:12:33.740" v="850" actId="27636"/>
          <ac:spMkLst>
            <pc:docMk/>
            <pc:sldMk cId="2148814709" sldId="459"/>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40.359" v="851" actId="1076"/>
        <pc:sldMkLst>
          <pc:docMk/>
          <pc:sldMk cId="2938861331" sldId="460"/>
        </pc:sldMkLst>
        <pc:spChg chg="mod ord">
          <ac:chgData name="Nguyễn Xuân Quang" userId="1fa805d0-75c0-4a43-8719-6b7ba17d25fe" providerId="ADAL" clId="{96757293-0489-4BB2-8115-20D2C774B2FF}" dt="2025-01-20T09:21:35.510" v="108" actId="700"/>
          <ac:spMkLst>
            <pc:docMk/>
            <pc:sldMk cId="2938861331" sldId="460"/>
            <ac:spMk id="2" creationId="{00000000-0000-0000-0000-000000000000}"/>
          </ac:spMkLst>
        </pc:spChg>
        <pc:spChg chg="del mod">
          <ac:chgData name="Nguyễn Xuân Quang" userId="1fa805d0-75c0-4a43-8719-6b7ba17d25fe" providerId="ADAL" clId="{96757293-0489-4BB2-8115-20D2C774B2FF}" dt="2025-01-20T09:21:35.510" v="108" actId="700"/>
          <ac:spMkLst>
            <pc:docMk/>
            <pc:sldMk cId="2938861331" sldId="460"/>
            <ac:spMk id="3" creationId="{00000000-0000-0000-0000-000000000000}"/>
          </ac:spMkLst>
        </pc:spChg>
        <pc:spChg chg="del mod">
          <ac:chgData name="Nguyễn Xuân Quang" userId="1fa805d0-75c0-4a43-8719-6b7ba17d25fe" providerId="ADAL" clId="{96757293-0489-4BB2-8115-20D2C774B2FF}" dt="2025-01-20T09:21:25.311" v="106" actId="478"/>
          <ac:spMkLst>
            <pc:docMk/>
            <pc:sldMk cId="2938861331" sldId="460"/>
            <ac:spMk id="5" creationId="{00000000-0000-0000-0000-000000000000}"/>
          </ac:spMkLst>
        </pc:spChg>
        <pc:spChg chg="mod ord">
          <ac:chgData name="Nguyễn Xuân Quang" userId="1fa805d0-75c0-4a43-8719-6b7ba17d25fe" providerId="ADAL" clId="{96757293-0489-4BB2-8115-20D2C774B2FF}" dt="2025-01-20T10:12:40.359" v="851" actId="1076"/>
          <ac:spMkLst>
            <pc:docMk/>
            <pc:sldMk cId="2938861331" sldId="460"/>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30.253" v="864" actId="255"/>
        <pc:sldMkLst>
          <pc:docMk/>
          <pc:sldMk cId="733785073" sldId="461"/>
        </pc:sldMkLst>
        <pc:spChg chg="mod ord">
          <ac:chgData name="Nguyễn Xuân Quang" userId="1fa805d0-75c0-4a43-8719-6b7ba17d25fe" providerId="ADAL" clId="{96757293-0489-4BB2-8115-20D2C774B2FF}" dt="2025-01-20T09:21:16.203" v="105" actId="700"/>
          <ac:spMkLst>
            <pc:docMk/>
            <pc:sldMk cId="733785073" sldId="461"/>
            <ac:spMk id="2" creationId="{00000000-0000-0000-0000-000000000000}"/>
          </ac:spMkLst>
        </pc:spChg>
        <pc:spChg chg="del mod">
          <ac:chgData name="Nguyễn Xuân Quang" userId="1fa805d0-75c0-4a43-8719-6b7ba17d25fe" providerId="ADAL" clId="{96757293-0489-4BB2-8115-20D2C774B2FF}" dt="2025-01-20T09:21:16.203" v="105" actId="700"/>
          <ac:spMkLst>
            <pc:docMk/>
            <pc:sldMk cId="733785073" sldId="461"/>
            <ac:spMk id="3" creationId="{00000000-0000-0000-0000-000000000000}"/>
          </ac:spMkLst>
        </pc:spChg>
        <pc:spChg chg="del mod">
          <ac:chgData name="Nguyễn Xuân Quang" userId="1fa805d0-75c0-4a43-8719-6b7ba17d25fe" providerId="ADAL" clId="{96757293-0489-4BB2-8115-20D2C774B2FF}" dt="2025-01-20T09:21:08.507" v="103" actId="478"/>
          <ac:spMkLst>
            <pc:docMk/>
            <pc:sldMk cId="733785073" sldId="461"/>
            <ac:spMk id="5" creationId="{00000000-0000-0000-0000-000000000000}"/>
          </ac:spMkLst>
        </pc:spChg>
        <pc:spChg chg="mod ord">
          <ac:chgData name="Nguyễn Xuân Quang" userId="1fa805d0-75c0-4a43-8719-6b7ba17d25fe" providerId="ADAL" clId="{96757293-0489-4BB2-8115-20D2C774B2FF}" dt="2025-01-20T10:13:30.253" v="864" actId="255"/>
          <ac:spMkLst>
            <pc:docMk/>
            <pc:sldMk cId="733785073" sldId="46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46.523" v="868" actId="27636"/>
        <pc:sldMkLst>
          <pc:docMk/>
          <pc:sldMk cId="2742373394" sldId="462"/>
        </pc:sldMkLst>
        <pc:spChg chg="mod ord">
          <ac:chgData name="Nguyễn Xuân Quang" userId="1fa805d0-75c0-4a43-8719-6b7ba17d25fe" providerId="ADAL" clId="{96757293-0489-4BB2-8115-20D2C774B2FF}" dt="2025-01-20T09:20:51.950" v="101" actId="700"/>
          <ac:spMkLst>
            <pc:docMk/>
            <pc:sldMk cId="2742373394" sldId="462"/>
            <ac:spMk id="2" creationId="{00000000-0000-0000-0000-000000000000}"/>
          </ac:spMkLst>
        </pc:spChg>
        <pc:spChg chg="del mod">
          <ac:chgData name="Nguyễn Xuân Quang" userId="1fa805d0-75c0-4a43-8719-6b7ba17d25fe" providerId="ADAL" clId="{96757293-0489-4BB2-8115-20D2C774B2FF}" dt="2025-01-20T09:20:51.950" v="101" actId="700"/>
          <ac:spMkLst>
            <pc:docMk/>
            <pc:sldMk cId="2742373394" sldId="462"/>
            <ac:spMk id="3" creationId="{00000000-0000-0000-0000-000000000000}"/>
          </ac:spMkLst>
        </pc:spChg>
        <pc:spChg chg="del mod">
          <ac:chgData name="Nguyễn Xuân Quang" userId="1fa805d0-75c0-4a43-8719-6b7ba17d25fe" providerId="ADAL" clId="{96757293-0489-4BB2-8115-20D2C774B2FF}" dt="2025-01-20T09:20:34.633" v="98" actId="478"/>
          <ac:spMkLst>
            <pc:docMk/>
            <pc:sldMk cId="2742373394" sldId="462"/>
            <ac:spMk id="5" creationId="{00000000-0000-0000-0000-000000000000}"/>
          </ac:spMkLst>
        </pc:spChg>
        <pc:spChg chg="del">
          <ac:chgData name="Nguyễn Xuân Quang" userId="1fa805d0-75c0-4a43-8719-6b7ba17d25fe" providerId="ADAL" clId="{96757293-0489-4BB2-8115-20D2C774B2FF}" dt="2025-01-20T09:20:37.746" v="99" actId="478"/>
          <ac:spMkLst>
            <pc:docMk/>
            <pc:sldMk cId="2742373394" sldId="462"/>
            <ac:spMk id="12" creationId="{00000000-0000-0000-0000-000000000000}"/>
          </ac:spMkLst>
        </pc:spChg>
        <pc:spChg chg="mod ord">
          <ac:chgData name="Nguyễn Xuân Quang" userId="1fa805d0-75c0-4a43-8719-6b7ba17d25fe" providerId="ADAL" clId="{96757293-0489-4BB2-8115-20D2C774B2FF}" dt="2025-01-20T10:13:46.523" v="868" actId="27636"/>
          <ac:spMkLst>
            <pc:docMk/>
            <pc:sldMk cId="2742373394" sldId="46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06.840" v="871" actId="14100"/>
        <pc:sldMkLst>
          <pc:docMk/>
          <pc:sldMk cId="2095204693" sldId="463"/>
        </pc:sldMkLst>
        <pc:spChg chg="mod ord">
          <ac:chgData name="Nguyễn Xuân Quang" userId="1fa805d0-75c0-4a43-8719-6b7ba17d25fe" providerId="ADAL" clId="{96757293-0489-4BB2-8115-20D2C774B2FF}" dt="2025-01-20T09:20:21.055" v="96" actId="700"/>
          <ac:spMkLst>
            <pc:docMk/>
            <pc:sldMk cId="2095204693" sldId="463"/>
            <ac:spMk id="2" creationId="{00000000-0000-0000-0000-000000000000}"/>
          </ac:spMkLst>
        </pc:spChg>
        <pc:spChg chg="mod ord">
          <ac:chgData name="Nguyễn Xuân Quang" userId="1fa805d0-75c0-4a43-8719-6b7ba17d25fe" providerId="ADAL" clId="{96757293-0489-4BB2-8115-20D2C774B2FF}" dt="2025-01-20T09:20:28.422" v="97" actId="6549"/>
          <ac:spMkLst>
            <pc:docMk/>
            <pc:sldMk cId="2095204693" sldId="463"/>
            <ac:spMk id="3" creationId="{00000000-0000-0000-0000-000000000000}"/>
          </ac:spMkLst>
        </pc:spChg>
        <pc:spChg chg="del mod">
          <ac:chgData name="Nguyễn Xuân Quang" userId="1fa805d0-75c0-4a43-8719-6b7ba17d25fe" providerId="ADAL" clId="{96757293-0489-4BB2-8115-20D2C774B2FF}" dt="2025-01-20T09:20:16.696" v="95" actId="478"/>
          <ac:spMkLst>
            <pc:docMk/>
            <pc:sldMk cId="2095204693" sldId="463"/>
            <ac:spMk id="5" creationId="{00000000-0000-0000-0000-000000000000}"/>
          </ac:spMkLst>
        </pc:spChg>
        <pc:spChg chg="mod ord">
          <ac:chgData name="Nguyễn Xuân Quang" userId="1fa805d0-75c0-4a43-8719-6b7ba17d25fe" providerId="ADAL" clId="{96757293-0489-4BB2-8115-20D2C774B2FF}" dt="2025-01-20T10:14:06.840" v="871" actId="14100"/>
          <ac:spMkLst>
            <pc:docMk/>
            <pc:sldMk cId="2095204693" sldId="46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28.905" v="873" actId="255"/>
        <pc:sldMkLst>
          <pc:docMk/>
          <pc:sldMk cId="2983745130" sldId="464"/>
        </pc:sldMkLst>
        <pc:spChg chg="mod ord">
          <ac:chgData name="Nguyễn Xuân Quang" userId="1fa805d0-75c0-4a43-8719-6b7ba17d25fe" providerId="ADAL" clId="{96757293-0489-4BB2-8115-20D2C774B2FF}" dt="2025-01-20T09:20:05.321" v="94" actId="700"/>
          <ac:spMkLst>
            <pc:docMk/>
            <pc:sldMk cId="2983745130" sldId="464"/>
            <ac:spMk id="2" creationId="{00000000-0000-0000-0000-000000000000}"/>
          </ac:spMkLst>
        </pc:spChg>
        <pc:spChg chg="del mod">
          <ac:chgData name="Nguyễn Xuân Quang" userId="1fa805d0-75c0-4a43-8719-6b7ba17d25fe" providerId="ADAL" clId="{96757293-0489-4BB2-8115-20D2C774B2FF}" dt="2025-01-20T09:20:05.321" v="94" actId="700"/>
          <ac:spMkLst>
            <pc:docMk/>
            <pc:sldMk cId="2983745130" sldId="464"/>
            <ac:spMk id="3" creationId="{00000000-0000-0000-0000-000000000000}"/>
          </ac:spMkLst>
        </pc:spChg>
        <pc:spChg chg="del mod">
          <ac:chgData name="Nguyễn Xuân Quang" userId="1fa805d0-75c0-4a43-8719-6b7ba17d25fe" providerId="ADAL" clId="{96757293-0489-4BB2-8115-20D2C774B2FF}" dt="2025-01-20T09:19:43.118" v="91" actId="478"/>
          <ac:spMkLst>
            <pc:docMk/>
            <pc:sldMk cId="2983745130" sldId="464"/>
            <ac:spMk id="5" creationId="{00000000-0000-0000-0000-000000000000}"/>
          </ac:spMkLst>
        </pc:spChg>
        <pc:spChg chg="mod ord">
          <ac:chgData name="Nguyễn Xuân Quang" userId="1fa805d0-75c0-4a43-8719-6b7ba17d25fe" providerId="ADAL" clId="{96757293-0489-4BB2-8115-20D2C774B2FF}" dt="2025-01-20T10:14:28.905" v="873" actId="255"/>
          <ac:spMkLst>
            <pc:docMk/>
            <pc:sldMk cId="2983745130" sldId="464"/>
            <ac:spMk id="10243" creationId="{00000000-0000-0000-0000-000000000000}"/>
          </ac:spMkLst>
        </pc:spChg>
      </pc:sldChg>
      <pc:sldChg chg="delSp modSp add del mod modTransition">
        <pc:chgData name="Nguyễn Xuân Quang" userId="1fa805d0-75c0-4a43-8719-6b7ba17d25fe" providerId="ADAL" clId="{96757293-0489-4BB2-8115-20D2C774B2FF}" dt="2025-01-20T10:14:35.110" v="874" actId="2696"/>
        <pc:sldMkLst>
          <pc:docMk/>
          <pc:sldMk cId="1354841134" sldId="465"/>
        </pc:sldMkLst>
        <pc:spChg chg="mod">
          <ac:chgData name="Nguyễn Xuân Quang" userId="1fa805d0-75c0-4a43-8719-6b7ba17d25fe" providerId="ADAL" clId="{96757293-0489-4BB2-8115-20D2C774B2FF}" dt="2025-01-20T09:19:36.760" v="90" actId="6549"/>
          <ac:spMkLst>
            <pc:docMk/>
            <pc:sldMk cId="1354841134" sldId="465"/>
            <ac:spMk id="3" creationId="{00000000-0000-0000-0000-000000000000}"/>
          </ac:spMkLst>
        </pc:spChg>
        <pc:spChg chg="mod">
          <ac:chgData name="Nguyễn Xuân Quang" userId="1fa805d0-75c0-4a43-8719-6b7ba17d25fe" providerId="ADAL" clId="{96757293-0489-4BB2-8115-20D2C774B2FF}" dt="2025-01-20T09:11:28.850" v="0"/>
          <ac:spMkLst>
            <pc:docMk/>
            <pc:sldMk cId="1354841134" sldId="465"/>
            <ac:spMk id="5" creationId="{00000000-0000-0000-0000-000000000000}"/>
          </ac:spMkLst>
        </pc:spChg>
        <pc:spChg chg="del">
          <ac:chgData name="Nguyễn Xuân Quang" userId="1fa805d0-75c0-4a43-8719-6b7ba17d25fe" providerId="ADAL" clId="{96757293-0489-4BB2-8115-20D2C774B2FF}" dt="2025-01-20T09:19:34.813" v="89" actId="478"/>
          <ac:spMkLst>
            <pc:docMk/>
            <pc:sldMk cId="1354841134" sldId="465"/>
            <ac:spMk id="12" creationId="{00000000-0000-0000-0000-000000000000}"/>
          </ac:spMkLst>
        </pc:spChg>
      </pc:sldChg>
      <pc:sldChg chg="del">
        <pc:chgData name="Nguyễn Xuân Quang" userId="1fa805d0-75c0-4a43-8719-6b7ba17d25fe" providerId="ADAL" clId="{96757293-0489-4BB2-8115-20D2C774B2FF}" dt="2025-01-20T09:42:48.895" v="371" actId="2696"/>
        <pc:sldMkLst>
          <pc:docMk/>
          <pc:sldMk cId="0" sldId="681"/>
        </pc:sldMkLst>
      </pc:sldChg>
      <pc:sldChg chg="del">
        <pc:chgData name="Nguyễn Xuân Quang" userId="1fa805d0-75c0-4a43-8719-6b7ba17d25fe" providerId="ADAL" clId="{96757293-0489-4BB2-8115-20D2C774B2FF}" dt="2025-01-20T09:11:51.943" v="35" actId="47"/>
        <pc:sldMkLst>
          <pc:docMk/>
          <pc:sldMk cId="3816177024" sldId="704"/>
        </pc:sldMkLst>
      </pc:sldChg>
      <pc:sldChg chg="del">
        <pc:chgData name="Nguyễn Xuân Quang" userId="1fa805d0-75c0-4a43-8719-6b7ba17d25fe" providerId="ADAL" clId="{96757293-0489-4BB2-8115-20D2C774B2FF}" dt="2025-01-20T09:11:51.943" v="35" actId="47"/>
        <pc:sldMkLst>
          <pc:docMk/>
          <pc:sldMk cId="1282461915" sldId="705"/>
        </pc:sldMkLst>
      </pc:sldChg>
      <pc:sldChg chg="del">
        <pc:chgData name="Nguyễn Xuân Quang" userId="1fa805d0-75c0-4a43-8719-6b7ba17d25fe" providerId="ADAL" clId="{96757293-0489-4BB2-8115-20D2C774B2FF}" dt="2025-01-20T09:11:51.943" v="35" actId="47"/>
        <pc:sldMkLst>
          <pc:docMk/>
          <pc:sldMk cId="4152566154" sldId="706"/>
        </pc:sldMkLst>
      </pc:sldChg>
      <pc:sldChg chg="del">
        <pc:chgData name="Nguyễn Xuân Quang" userId="1fa805d0-75c0-4a43-8719-6b7ba17d25fe" providerId="ADAL" clId="{96757293-0489-4BB2-8115-20D2C774B2FF}" dt="2025-01-20T09:11:51.943" v="35" actId="47"/>
        <pc:sldMkLst>
          <pc:docMk/>
          <pc:sldMk cId="693571424" sldId="707"/>
        </pc:sldMkLst>
      </pc:sldChg>
      <pc:sldChg chg="del">
        <pc:chgData name="Nguyễn Xuân Quang" userId="1fa805d0-75c0-4a43-8719-6b7ba17d25fe" providerId="ADAL" clId="{96757293-0489-4BB2-8115-20D2C774B2FF}" dt="2025-01-20T09:11:51.943" v="35" actId="47"/>
        <pc:sldMkLst>
          <pc:docMk/>
          <pc:sldMk cId="1752399126" sldId="708"/>
        </pc:sldMkLst>
      </pc:sldChg>
      <pc:sldChg chg="del">
        <pc:chgData name="Nguyễn Xuân Quang" userId="1fa805d0-75c0-4a43-8719-6b7ba17d25fe" providerId="ADAL" clId="{96757293-0489-4BB2-8115-20D2C774B2FF}" dt="2025-01-20T09:11:51.943" v="35" actId="47"/>
        <pc:sldMkLst>
          <pc:docMk/>
          <pc:sldMk cId="1971979056" sldId="709"/>
        </pc:sldMkLst>
      </pc:sldChg>
      <pc:sldChg chg="del">
        <pc:chgData name="Nguyễn Xuân Quang" userId="1fa805d0-75c0-4a43-8719-6b7ba17d25fe" providerId="ADAL" clId="{96757293-0489-4BB2-8115-20D2C774B2FF}" dt="2025-01-20T09:11:51.943" v="35" actId="47"/>
        <pc:sldMkLst>
          <pc:docMk/>
          <pc:sldMk cId="1478836213" sldId="710"/>
        </pc:sldMkLst>
      </pc:sldChg>
      <pc:sldChg chg="del">
        <pc:chgData name="Nguyễn Xuân Quang" userId="1fa805d0-75c0-4a43-8719-6b7ba17d25fe" providerId="ADAL" clId="{96757293-0489-4BB2-8115-20D2C774B2FF}" dt="2025-01-20T09:11:51.943" v="35" actId="47"/>
        <pc:sldMkLst>
          <pc:docMk/>
          <pc:sldMk cId="702299786" sldId="714"/>
        </pc:sldMkLst>
      </pc:sldChg>
      <pc:sldChg chg="del">
        <pc:chgData name="Nguyễn Xuân Quang" userId="1fa805d0-75c0-4a43-8719-6b7ba17d25fe" providerId="ADAL" clId="{96757293-0489-4BB2-8115-20D2C774B2FF}" dt="2025-01-20T09:11:51.943" v="35" actId="47"/>
        <pc:sldMkLst>
          <pc:docMk/>
          <pc:sldMk cId="4024777591" sldId="715"/>
        </pc:sldMkLst>
      </pc:sldChg>
      <pc:sldChg chg="del">
        <pc:chgData name="Nguyễn Xuân Quang" userId="1fa805d0-75c0-4a43-8719-6b7ba17d25fe" providerId="ADAL" clId="{96757293-0489-4BB2-8115-20D2C774B2FF}" dt="2025-01-20T09:11:51.943" v="35" actId="47"/>
        <pc:sldMkLst>
          <pc:docMk/>
          <pc:sldMk cId="3743788745" sldId="716"/>
        </pc:sldMkLst>
      </pc:sldChg>
      <pc:sldChg chg="del">
        <pc:chgData name="Nguyễn Xuân Quang" userId="1fa805d0-75c0-4a43-8719-6b7ba17d25fe" providerId="ADAL" clId="{96757293-0489-4BB2-8115-20D2C774B2FF}" dt="2025-01-20T09:11:51.943" v="35" actId="47"/>
        <pc:sldMkLst>
          <pc:docMk/>
          <pc:sldMk cId="268743354" sldId="717"/>
        </pc:sldMkLst>
      </pc:sldChg>
      <pc:sldChg chg="del">
        <pc:chgData name="Nguyễn Xuân Quang" userId="1fa805d0-75c0-4a43-8719-6b7ba17d25fe" providerId="ADAL" clId="{96757293-0489-4BB2-8115-20D2C774B2FF}" dt="2025-01-20T09:11:51.943" v="35" actId="47"/>
        <pc:sldMkLst>
          <pc:docMk/>
          <pc:sldMk cId="3806634268" sldId="747"/>
        </pc:sldMkLst>
      </pc:sldChg>
      <pc:sldChg chg="del">
        <pc:chgData name="Nguyễn Xuân Quang" userId="1fa805d0-75c0-4a43-8719-6b7ba17d25fe" providerId="ADAL" clId="{96757293-0489-4BB2-8115-20D2C774B2FF}" dt="2025-01-20T09:11:51.943" v="35" actId="47"/>
        <pc:sldMkLst>
          <pc:docMk/>
          <pc:sldMk cId="2530393859" sldId="748"/>
        </pc:sldMkLst>
      </pc:sldChg>
      <pc:sldChg chg="del">
        <pc:chgData name="Nguyễn Xuân Quang" userId="1fa805d0-75c0-4a43-8719-6b7ba17d25fe" providerId="ADAL" clId="{96757293-0489-4BB2-8115-20D2C774B2FF}" dt="2025-01-20T09:11:51.943" v="35" actId="47"/>
        <pc:sldMkLst>
          <pc:docMk/>
          <pc:sldMk cId="1059343906" sldId="749"/>
        </pc:sldMkLst>
      </pc:sldChg>
      <pc:sldChg chg="del">
        <pc:chgData name="Nguyễn Xuân Quang" userId="1fa805d0-75c0-4a43-8719-6b7ba17d25fe" providerId="ADAL" clId="{96757293-0489-4BB2-8115-20D2C774B2FF}" dt="2025-01-20T09:11:51.943" v="35" actId="47"/>
        <pc:sldMkLst>
          <pc:docMk/>
          <pc:sldMk cId="2870334114" sldId="750"/>
        </pc:sldMkLst>
      </pc:sldChg>
      <pc:sldChg chg="del">
        <pc:chgData name="Nguyễn Xuân Quang" userId="1fa805d0-75c0-4a43-8719-6b7ba17d25fe" providerId="ADAL" clId="{96757293-0489-4BB2-8115-20D2C774B2FF}" dt="2025-01-20T09:11:51.943" v="35" actId="47"/>
        <pc:sldMkLst>
          <pc:docMk/>
          <pc:sldMk cId="300383155" sldId="751"/>
        </pc:sldMkLst>
      </pc:sldChg>
      <pc:sldChg chg="del">
        <pc:chgData name="Nguyễn Xuân Quang" userId="1fa805d0-75c0-4a43-8719-6b7ba17d25fe" providerId="ADAL" clId="{96757293-0489-4BB2-8115-20D2C774B2FF}" dt="2025-01-20T09:11:51.943" v="35" actId="47"/>
        <pc:sldMkLst>
          <pc:docMk/>
          <pc:sldMk cId="3355888044" sldId="752"/>
        </pc:sldMkLst>
      </pc:sldChg>
      <pc:sldChg chg="del">
        <pc:chgData name="Nguyễn Xuân Quang" userId="1fa805d0-75c0-4a43-8719-6b7ba17d25fe" providerId="ADAL" clId="{96757293-0489-4BB2-8115-20D2C774B2FF}" dt="2025-01-20T09:11:51.943" v="35" actId="47"/>
        <pc:sldMkLst>
          <pc:docMk/>
          <pc:sldMk cId="228053044" sldId="753"/>
        </pc:sldMkLst>
      </pc:sldChg>
      <pc:sldMasterChg chg="delSldLayout modSldLayout">
        <pc:chgData name="Nguyễn Xuân Quang" userId="1fa805d0-75c0-4a43-8719-6b7ba17d25fe" providerId="ADAL" clId="{96757293-0489-4BB2-8115-20D2C774B2FF}" dt="2025-01-20T10:14:35.110" v="874" actId="2696"/>
        <pc:sldMasterMkLst>
          <pc:docMk/>
          <pc:sldMasterMk cId="0" sldId="2147483676"/>
        </pc:sldMasterMkLst>
        <pc:sldLayoutChg chg="del">
          <pc:chgData name="Nguyễn Xuân Quang" userId="1fa805d0-75c0-4a43-8719-6b7ba17d25fe" providerId="ADAL" clId="{96757293-0489-4BB2-8115-20D2C774B2FF}" dt="2025-01-20T09:42:48.895" v="371" actId="2696"/>
          <pc:sldLayoutMkLst>
            <pc:docMk/>
            <pc:sldMasterMk cId="0" sldId="2147483676"/>
            <pc:sldLayoutMk cId="568899228" sldId="2147483674"/>
          </pc:sldLayoutMkLst>
        </pc:sldLayoutChg>
        <pc:sldLayoutChg chg="addSp delSp modSp del mod">
          <pc:chgData name="Nguyễn Xuân Quang" userId="1fa805d0-75c0-4a43-8719-6b7ba17d25fe" providerId="ADAL" clId="{96757293-0489-4BB2-8115-20D2C774B2FF}" dt="2025-01-20T10:14:35.110" v="874" actId="2696"/>
          <pc:sldLayoutMkLst>
            <pc:docMk/>
            <pc:sldMasterMk cId="0" sldId="2147483676"/>
            <pc:sldLayoutMk cId="1815718204" sldId="2147483675"/>
          </pc:sldLayoutMkLst>
          <pc:spChg chg="del">
            <ac:chgData name="Nguyễn Xuân Quang" userId="1fa805d0-75c0-4a43-8719-6b7ba17d25fe" providerId="ADAL" clId="{96757293-0489-4BB2-8115-20D2C774B2FF}" dt="2025-01-20T09:16:22.939" v="70"/>
            <ac:spMkLst>
              <pc:docMk/>
              <pc:sldMasterMk cId="0" sldId="2147483676"/>
              <pc:sldLayoutMk cId="1815718204" sldId="2147483675"/>
              <ac:spMk id="2" creationId="{00000000-0000-0000-0000-000000000000}"/>
            </ac:spMkLst>
          </pc:spChg>
          <pc:spChg chg="mod">
            <ac:chgData name="Nguyễn Xuân Quang" userId="1fa805d0-75c0-4a43-8719-6b7ba17d25fe" providerId="ADAL" clId="{96757293-0489-4BB2-8115-20D2C774B2FF}" dt="2025-01-20T09:15:45.527" v="69" actId="20577"/>
            <ac:spMkLst>
              <pc:docMk/>
              <pc:sldMasterMk cId="0" sldId="2147483676"/>
              <pc:sldLayoutMk cId="1815718204" sldId="2147483675"/>
              <ac:spMk id="5" creationId="{00000000-0000-0000-0000-000000000000}"/>
            </ac:spMkLst>
          </pc:spChg>
          <pc:spChg chg="add mod">
            <ac:chgData name="Nguyễn Xuân Quang" userId="1fa805d0-75c0-4a43-8719-6b7ba17d25fe" providerId="ADAL" clId="{96757293-0489-4BB2-8115-20D2C774B2FF}" dt="2025-01-20T09:16:24.998" v="71"/>
            <ac:spMkLst>
              <pc:docMk/>
              <pc:sldMasterMk cId="0" sldId="2147483676"/>
              <pc:sldLayoutMk cId="1815718204" sldId="2147483675"/>
              <ac:spMk id="6" creationId="{D342B3CD-4E60-2987-2A77-D89AB5DB1842}"/>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1937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Work aids are Additional devices that can be added to basic sewing machines such as folders, guides and pressure foots. If work aids are used effectively operation cycle time can be reduced many fold than existing cycle time.</a:t>
            </a:r>
            <a:endParaRPr lang="en-US" dirty="0"/>
          </a:p>
        </p:txBody>
      </p:sp>
      <p:sp>
        <p:nvSpPr>
          <p:cNvPr id="4" name="Slide Number Placeholder 3"/>
          <p:cNvSpPr>
            <a:spLocks noGrp="1"/>
          </p:cNvSpPr>
          <p:nvPr>
            <p:ph type="sldNum" sz="quarter" idx="10"/>
          </p:nvPr>
        </p:nvSpPr>
        <p:spPr/>
        <p:txBody>
          <a:bodyPr/>
          <a:lstStyle/>
          <a:p>
            <a:fld id="{AAAA6752-ACCD-4FA4-9D71-1A891FFA1896}" type="slidenum">
              <a:rPr lang="vi-VN" smtClean="0"/>
              <a:t>56</a:t>
            </a:fld>
            <a:endParaRPr lang="vi-VN"/>
          </a:p>
        </p:txBody>
      </p:sp>
    </p:spTree>
    <p:extLst>
      <p:ext uri="{BB962C8B-B14F-4D97-AF65-F5344CB8AC3E}">
        <p14:creationId xmlns:p14="http://schemas.microsoft.com/office/powerpoint/2010/main" val="3988678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556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altLang="en-US" sz="1100" dirty="0">
                <a:solidFill>
                  <a:prstClr val="black"/>
                </a:solidFill>
                <a:cs typeface="Arial" panose="020B0604020202020204" pitchFamily="34" charset="0"/>
              </a:rPr>
              <a:t>Vải s</a:t>
            </a:r>
            <a:r>
              <a:rPr lang="vi-VN" altLang="en-US" sz="1100" dirty="0">
                <a:solidFill>
                  <a:prstClr val="black"/>
                </a:solidFill>
                <a:cs typeface="Arial" panose="020B0604020202020204" pitchFamily="34" charset="0"/>
              </a:rPr>
              <a:t>tomatex cho phép da thở nhưng cũng ngăn chặn nước mưa thấm vào</a:t>
            </a:r>
            <a:r>
              <a:rPr lang="en-US" altLang="en-US" sz="1100" dirty="0">
                <a:solidFill>
                  <a:prstClr val="black"/>
                </a:solidFill>
                <a:cs typeface="Arial" panose="020B0604020202020204" pitchFamily="34" charset="0"/>
              </a:rPr>
              <a:t> </a:t>
            </a:r>
            <a:r>
              <a:rPr lang="vi-VN" altLang="en-US" sz="1100" dirty="0">
                <a:solidFill>
                  <a:prstClr val="black"/>
                </a:solidFill>
                <a:cs typeface="Arial" panose="020B0604020202020204" pitchFamily="34" charset="0"/>
              </a:rPr>
              <a:t>như một chiếc lá. Nó giữ </a:t>
            </a:r>
            <a:r>
              <a:rPr lang="en-US" altLang="en-US" sz="1100" dirty="0">
                <a:solidFill>
                  <a:prstClr val="black"/>
                </a:solidFill>
                <a:cs typeface="Arial" panose="020B0604020202020204" pitchFamily="34" charset="0"/>
              </a:rPr>
              <a:t>lại </a:t>
            </a:r>
            <a:r>
              <a:rPr lang="vi-VN" altLang="en-US" sz="1100" dirty="0">
                <a:solidFill>
                  <a:prstClr val="black"/>
                </a:solidFill>
                <a:cs typeface="Arial" panose="020B0604020202020204" pitchFamily="34" charset="0"/>
              </a:rPr>
              <a:t>nhiệt độ cơ thể</a:t>
            </a:r>
            <a:r>
              <a:rPr lang="en-US" altLang="en-US" sz="1100" dirty="0">
                <a:solidFill>
                  <a:prstClr val="black"/>
                </a:solidFill>
                <a:cs typeface="Arial" panose="020B0604020202020204" pitchFamily="34" charset="0"/>
              </a:rPr>
              <a:t>, </a:t>
            </a:r>
            <a:r>
              <a:rPr lang="vi-VN" altLang="en-US" sz="1100" dirty="0">
                <a:solidFill>
                  <a:prstClr val="black"/>
                </a:solidFill>
                <a:cs typeface="Arial" panose="020B0604020202020204" pitchFamily="34" charset="0"/>
              </a:rPr>
              <a:t>giảm thiểu mồ hôi, và loại bỏ mồ hôi bằng cách sử dụng </a:t>
            </a:r>
            <a:r>
              <a:rPr lang="en-US" altLang="en-US" sz="1100" dirty="0">
                <a:solidFill>
                  <a:prstClr val="black"/>
                </a:solidFill>
                <a:cs typeface="Arial" panose="020B0604020202020204" pitchFamily="34" charset="0"/>
              </a:rPr>
              <a:t>các </a:t>
            </a:r>
            <a:r>
              <a:rPr lang="vi-VN" altLang="en-US" sz="1100" dirty="0">
                <a:solidFill>
                  <a:prstClr val="black"/>
                </a:solidFill>
                <a:cs typeface="Arial" panose="020B0604020202020204" pitchFamily="34" charset="0"/>
              </a:rPr>
              <a:t>bơm </a:t>
            </a:r>
            <a:r>
              <a:rPr lang="en-US" altLang="en-US" sz="1100" dirty="0">
                <a:solidFill>
                  <a:prstClr val="black"/>
                </a:solidFill>
                <a:cs typeface="Arial" panose="020B0604020202020204" pitchFamily="34" charset="0"/>
              </a:rPr>
              <a:t>siêu </a:t>
            </a:r>
            <a:r>
              <a:rPr lang="vi-VN" altLang="en-US" sz="1100" dirty="0">
                <a:solidFill>
                  <a:prstClr val="black"/>
                </a:solidFill>
                <a:cs typeface="Arial" panose="020B0604020202020204" pitchFamily="34" charset="0"/>
              </a:rPr>
              <a:t>nhỏ trong vải.</a:t>
            </a:r>
            <a:endParaRPr lang="en-US" altLang="en-US" sz="1100" dirty="0">
              <a:solidFill>
                <a:prstClr val="black"/>
              </a:solidFill>
              <a:cs typeface="Arial" panose="020B0604020202020204" pitchFamily="34" charset="0"/>
            </a:endParaRPr>
          </a:p>
          <a:p>
            <a:pPr marL="457200" marR="0" lvl="0" indent="-298450" algn="l" defTabSz="914400" rtl="0" eaLnBrk="1" fontAlgn="auto" latinLnBrk="0" hangingPunct="1">
              <a:lnSpc>
                <a:spcPct val="80000"/>
              </a:lnSpc>
              <a:spcBef>
                <a:spcPts val="0"/>
              </a:spcBef>
              <a:spcAft>
                <a:spcPts val="0"/>
              </a:spcAft>
              <a:buClr>
                <a:srgbClr val="000000"/>
              </a:buClr>
              <a:buSzPts val="1100"/>
              <a:buFont typeface="Arial"/>
              <a:buChar char="●"/>
              <a:tabLst/>
              <a:defRPr/>
            </a:pPr>
            <a:r>
              <a:rPr lang="vi-VN" altLang="en-US" sz="1100" dirty="0"/>
              <a:t>Sợi vi bao (Microencapsulation)</a:t>
            </a:r>
            <a:endParaRPr lang="en-US" altLang="en-US" sz="1100" dirty="0"/>
          </a:p>
          <a:p>
            <a:pPr lvl="1">
              <a:lnSpc>
                <a:spcPct val="80000"/>
              </a:lnSpc>
            </a:pPr>
            <a:r>
              <a:rPr lang="vi-VN" altLang="en-US" dirty="0">
                <a:latin typeface="Arial" panose="020B0604020202020204" pitchFamily="34" charset="0"/>
              </a:rPr>
              <a:t>Mùi thơm có thể được bao bọc vào trong vải.</a:t>
            </a:r>
            <a:endParaRPr lang="en-US" altLang="en-US" dirty="0">
              <a:latin typeface="Arial" panose="020B0604020202020204" pitchFamily="34" charset="0"/>
            </a:endParaRPr>
          </a:p>
          <a:p>
            <a:pPr lvl="1">
              <a:lnSpc>
                <a:spcPct val="80000"/>
              </a:lnSpc>
            </a:pPr>
            <a:r>
              <a:rPr lang="vi-VN" altLang="en-US" dirty="0">
                <a:latin typeface="Arial" panose="020B0604020202020204" pitchFamily="34" charset="0"/>
              </a:rPr>
              <a:t>Điều này có thể được áp dụng cho bất kỳ loại vải nào có keo dính được cố định nhiệt.</a:t>
            </a:r>
            <a:endParaRPr lang="en-GB" altLang="en-US" dirty="0">
              <a:latin typeface="Arial" panose="020B0604020202020204" pitchFamily="34" charset="0"/>
            </a:endParaRPr>
          </a:p>
          <a:p>
            <a:pPr lvl="1">
              <a:lnSpc>
                <a:spcPct val="80000"/>
              </a:lnSpc>
            </a:pPr>
            <a:r>
              <a:rPr lang="vi-VN" altLang="en-US" dirty="0">
                <a:latin typeface="Arial" panose="020B0604020202020204" pitchFamily="34" charset="0"/>
              </a:rPr>
              <a:t>Vi bao giải phóng hương thơm trong quá trình di chuyển để nó không chuyển sang các sản phẩm may mặc khác trong quá trình bảo quản.</a:t>
            </a:r>
            <a:endParaRPr lang="en-US" altLang="en-US" dirty="0">
              <a:latin typeface="Arial" panose="020B0604020202020204" pitchFamily="34" charset="0"/>
            </a:endParaRPr>
          </a:p>
          <a:p>
            <a:pPr lvl="1">
              <a:lnSpc>
                <a:spcPct val="80000"/>
              </a:lnSpc>
            </a:pPr>
            <a:r>
              <a:rPr lang="vi-VN" altLang="en-US" dirty="0">
                <a:latin typeface="Arial" panose="020B0604020202020204" pitchFamily="34" charset="0"/>
              </a:rPr>
              <a:t>Hiệu ứng kéo dài khoảng 40 lần rửa, vì vậy nó được xếp loại là bán vĩnh viễn.</a:t>
            </a:r>
            <a:endParaRPr lang="en-US" altLang="en-US" dirty="0">
              <a:latin typeface="Arial" panose="020B0604020202020204" pitchFamily="34" charset="0"/>
            </a:endParaRPr>
          </a:p>
          <a:p>
            <a:pPr lvl="1">
              <a:lnSpc>
                <a:spcPct val="80000"/>
              </a:lnSpc>
            </a:pPr>
            <a:r>
              <a:rPr lang="vi-VN" altLang="en-US" dirty="0">
                <a:latin typeface="Arial" panose="020B0604020202020204" pitchFamily="34" charset="0"/>
              </a:rPr>
              <a:t>Được sử dụng trong các sản phẩm may mặc có mùi hôi thông qua mồ hôi hoặc bụi bẩn, chẳng hạn như đồ thể thao hoặc ngoài trời, cũng được sử dụng trong quần áo để bảo vệ chống côn trùng.</a:t>
            </a:r>
            <a:endParaRPr lang="en-GB" altLang="en-US" dirty="0">
              <a:latin typeface="Arial" panose="020B0604020202020204" pitchFamily="34" charset="0"/>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altLang="en-US" dirty="0"/>
              <a:t>Quần áo Chống Nắng</a:t>
            </a:r>
            <a:endParaRPr lang="en-GB" altLang="en-US" sz="1100" dirty="0">
              <a:solidFill>
                <a:prstClr val="black"/>
              </a:solidFill>
              <a:cs typeface="Arial" panose="020B0604020202020204" pitchFamily="34" charset="0"/>
            </a:endParaRPr>
          </a:p>
          <a:p>
            <a:pPr>
              <a:lnSpc>
                <a:spcPct val="110000"/>
              </a:lnSpc>
            </a:pPr>
            <a:r>
              <a:rPr lang="vi-VN" altLang="en-US" dirty="0">
                <a:latin typeface="Arial" panose="020B0604020202020204" pitchFamily="34" charset="0"/>
              </a:rPr>
              <a:t>Những bộ quần áo này bảo vệ người </a:t>
            </a:r>
            <a:r>
              <a:rPr lang="en-US" altLang="en-US" dirty="0">
                <a:latin typeface="Arial" panose="020B0604020202020204" pitchFamily="34" charset="0"/>
              </a:rPr>
              <a:t>mặc</a:t>
            </a:r>
            <a:r>
              <a:rPr lang="vi-VN" altLang="en-US" dirty="0">
                <a:latin typeface="Arial" panose="020B0604020202020204" pitchFamily="34" charset="0"/>
              </a:rPr>
              <a:t> khỏi tia UV có hại từ mặt trời.</a:t>
            </a:r>
            <a:endParaRPr lang="en-US" altLang="en-US" dirty="0">
              <a:latin typeface="Arial" panose="020B0604020202020204" pitchFamily="34" charset="0"/>
            </a:endParaRPr>
          </a:p>
          <a:p>
            <a:pPr lvl="1">
              <a:lnSpc>
                <a:spcPct val="110000"/>
              </a:lnSpc>
            </a:pPr>
            <a:r>
              <a:rPr lang="en-GB" altLang="en-US" dirty="0">
                <a:latin typeface="Arial" panose="020B0604020202020204" pitchFamily="34" charset="0"/>
              </a:rPr>
              <a:t>Polyester là loại vải tốt nhất cho kỹ thuật này.</a:t>
            </a:r>
          </a:p>
          <a:p>
            <a:pPr lvl="1">
              <a:lnSpc>
                <a:spcPct val="110000"/>
              </a:lnSpc>
            </a:pPr>
            <a:r>
              <a:rPr lang="vi-VN" altLang="en-US" dirty="0">
                <a:latin typeface="Arial" panose="020B0604020202020204" pitchFamily="34" charset="0"/>
              </a:rPr>
              <a:t>Nó sử dụng cùng một mức độ như kem chống nắng, với UPF (hệ số bảo vệ UV) 15+, 25+, 30+, 50+ </a:t>
            </a:r>
            <a:r>
              <a:rPr lang="en-US" altLang="en-US" dirty="0">
                <a:latin typeface="Arial" panose="020B0604020202020204" pitchFamily="34" charset="0"/>
              </a:rPr>
              <a:t>...</a:t>
            </a:r>
          </a:p>
          <a:p>
            <a:pPr lvl="1">
              <a:lnSpc>
                <a:spcPct val="110000"/>
              </a:lnSpc>
            </a:pPr>
            <a:r>
              <a:rPr lang="vi-VN" altLang="en-US" dirty="0">
                <a:latin typeface="Arial" panose="020B0604020202020204" pitchFamily="34" charset="0"/>
              </a:rPr>
              <a:t>DuPont đã giới thiệu các loại vải hiệu </a:t>
            </a:r>
            <a:r>
              <a:rPr lang="en-US" altLang="en-US" dirty="0">
                <a:latin typeface="Arial" panose="020B0604020202020204" pitchFamily="34" charset="0"/>
              </a:rPr>
              <a:t>quả cao </a:t>
            </a:r>
            <a:r>
              <a:rPr lang="en-US" altLang="en-US" dirty="0" err="1">
                <a:latin typeface="Arial" panose="020B0604020202020204" pitchFamily="34" charset="0"/>
              </a:rPr>
              <a:t>nh</a:t>
            </a:r>
            <a:r>
              <a:rPr lang="vi-VN" altLang="en-US" dirty="0">
                <a:latin typeface="Arial" panose="020B0604020202020204" pitchFamily="34" charset="0"/>
              </a:rPr>
              <a:t>ư CoolMax, để giữ cho người dùng mát mẻ dưới cái nóng trong ngày.</a:t>
            </a:r>
            <a:endParaRPr lang="en-US" altLang="en-US" dirty="0">
              <a:latin typeface="Arial" panose="020B0604020202020204" pitchFamily="34" charset="0"/>
            </a:endParaRPr>
          </a:p>
          <a:p>
            <a:pPr lvl="1">
              <a:lnSpc>
                <a:spcPct val="110000"/>
              </a:lnSpc>
            </a:pPr>
            <a:r>
              <a:rPr lang="vi-VN" altLang="en-US" dirty="0">
                <a:latin typeface="Arial" panose="020B0604020202020204" pitchFamily="34" charset="0"/>
              </a:rPr>
              <a:t>Thường được sử dụng trong đồ bơi, một số mũ và ô dù, đặc biệt là cho trẻ em</a:t>
            </a:r>
            <a:endParaRPr lang="en-GB" altLang="en-US" dirty="0">
              <a:latin typeface="Arial" panose="020B0604020202020204" pitchFamily="34" charset="0"/>
            </a:endParaRPr>
          </a:p>
          <a:p>
            <a:pPr>
              <a:spcAft>
                <a:spcPts val="1800"/>
              </a:spcAft>
            </a:pPr>
            <a:r>
              <a:rPr lang="en-US" altLang="en-US" dirty="0"/>
              <a:t>Quần áo “điện tử”</a:t>
            </a:r>
            <a:endParaRPr lang="en-US" altLang="en-US" sz="1100" dirty="0">
              <a:cs typeface="Arial" panose="020B0604020202020204" pitchFamily="34" charset="0"/>
            </a:endParaRPr>
          </a:p>
          <a:p>
            <a:pPr lvl="1">
              <a:spcAft>
                <a:spcPts val="1800"/>
              </a:spcAft>
            </a:pPr>
            <a:r>
              <a:rPr lang="vi-VN" altLang="en-US" sz="1100" dirty="0">
                <a:cs typeface="Arial" panose="020B0604020202020204" pitchFamily="34" charset="0"/>
              </a:rPr>
              <a:t>Đây là khi các loại vải thông minh có vi điện tử được tích hợp vào cấu trúc.</a:t>
            </a:r>
            <a:endParaRPr lang="en-GB" altLang="en-US" sz="1100" dirty="0">
              <a:cs typeface="Arial" panose="020B0604020202020204" pitchFamily="34" charset="0"/>
            </a:endParaRPr>
          </a:p>
          <a:p>
            <a:pPr lvl="1">
              <a:spcAft>
                <a:spcPts val="1800"/>
              </a:spcAft>
            </a:pPr>
            <a:r>
              <a:rPr lang="vi-VN" altLang="en-US" sz="1100" dirty="0">
                <a:cs typeface="Arial" panose="020B0604020202020204" pitchFamily="34" charset="0"/>
              </a:rPr>
              <a:t>Thường được điều khiển bởi các công tắc mềm được khâu vào các sản phẩm bằng cách sử dụng in ấn, sơn và thêu.</a:t>
            </a:r>
            <a:endParaRPr lang="en-US" altLang="en-US" sz="1100" dirty="0">
              <a:cs typeface="Arial" panose="020B0604020202020204" pitchFamily="34" charset="0"/>
            </a:endParaRPr>
          </a:p>
          <a:p>
            <a:pPr lvl="1">
              <a:spcAft>
                <a:spcPts val="1800"/>
              </a:spcAft>
            </a:pPr>
            <a:r>
              <a:rPr lang="en-US" altLang="en-US" sz="1100" dirty="0">
                <a:cs typeface="Arial" panose="020B0604020202020204" pitchFamily="34" charset="0"/>
              </a:rPr>
              <a:t>Công tắc có thể giặt và bền.</a:t>
            </a:r>
          </a:p>
          <a:p>
            <a:pPr lvl="1">
              <a:spcAft>
                <a:spcPts val="1800"/>
              </a:spcAft>
            </a:pPr>
            <a:r>
              <a:rPr lang="vi-VN" altLang="en-US" sz="1100" dirty="0">
                <a:cs typeface="Arial" panose="020B0604020202020204" pitchFamily="34" charset="0"/>
              </a:rPr>
              <a:t>Nó cuối cùng sẽ được đưa vào bên trong hàng dệt may để điều khiển ánh sáng, thiết bị, TV và âm thanh nổi.</a:t>
            </a:r>
            <a:endParaRPr lang="en-US" altLang="en-US" sz="1100" dirty="0">
              <a:cs typeface="Arial" panose="020B0604020202020204" pitchFamily="34" charset="0"/>
            </a:endParaRPr>
          </a:p>
          <a:p>
            <a:endParaRPr lang="en-US" dirty="0"/>
          </a:p>
        </p:txBody>
      </p:sp>
    </p:spTree>
    <p:extLst>
      <p:ext uri="{BB962C8B-B14F-4D97-AF65-F5344CB8AC3E}">
        <p14:creationId xmlns:p14="http://schemas.microsoft.com/office/powerpoint/2010/main" val="748380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1412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F53D74B-E1BD-4ACF-B0B0-A92C5A7A6EE9}" type="slidenum">
              <a:rPr lang="en-IN" smtClean="0"/>
              <a:t>32</a:t>
            </a:fld>
            <a:endParaRPr lang="en-IN"/>
          </a:p>
        </p:txBody>
      </p:sp>
    </p:spTree>
    <p:extLst>
      <p:ext uri="{BB962C8B-B14F-4D97-AF65-F5344CB8AC3E}">
        <p14:creationId xmlns:p14="http://schemas.microsoft.com/office/powerpoint/2010/main" val="1045435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Close exhaust streams during idling in Máy căng </a:t>
            </a:r>
            <a:endParaRPr lang="en-US" dirty="0"/>
          </a:p>
          <a:p>
            <a:r>
              <a:rPr lang="en-US" dirty="0"/>
              <a:t>It is common practice to leave the exhaust systems running during the changing of batches, which may take 10 – 15 minutes or more and in some extreme cases (in some commission dyers) could happen every hour. </a:t>
            </a:r>
          </a:p>
          <a:p>
            <a:r>
              <a:rPr lang="en-US" dirty="0"/>
              <a:t>Since Máy </a:t>
            </a:r>
            <a:r>
              <a:rPr lang="en-US" dirty="0" err="1"/>
              <a:t>căngs</a:t>
            </a:r>
            <a:r>
              <a:rPr lang="en-US" dirty="0"/>
              <a:t> have a large air-heating requirement, it is important, whenever possible, to isolate the exhausts, or at least partially close them during idle periods (Carbon Trust, 1997). </a:t>
            </a:r>
          </a:p>
          <a:p>
            <a:r>
              <a:rPr lang="en-US" dirty="0"/>
              <a:t>Proper scheduling in finishing minimizes machine stops and heating-up/cooling-down steps and is therefore a prerequisite for energy savings (European Commission, 2003). </a:t>
            </a:r>
            <a:endParaRPr lang="en-IN" dirty="0"/>
          </a:p>
          <a:p>
            <a:endParaRPr lang="en-IN" dirty="0"/>
          </a:p>
          <a:p>
            <a:r>
              <a:rPr lang="vi-VN" dirty="0"/>
              <a:t>Giải pháp tăng hiệu quả năng lượng Điều chỉnh lò dầu truyền nhiệt/mỏ phun khí dựa trên yêu cầu nhiệt độ trong máy căng định hình: Nhiệt độ dầu phải trên 50 độ C Tự động hóa khí thải từ máy căng định hình dựa trên nhiệt độ, độ ẩm và tốc độ nạp vải (feed rate) Cần cài đặt biến tần trên quạt ID/FD và cảm biến độ ẩm vải Lợi ích khác: giảm chênh lệch giữa các sắc thái, từ đó cải thiện chất lượng Hệ thống thu hồi nhiệt từ khí thải Cần lắp bộ lọc hiệu quả trước hệ thống thu hồi nhiệt LƯU Ý: lắp đặt hệ thống điều khiển thích hợp để tránh cháy bộ lọc Đóng đường xả khi ở chế độ chờ cho Máy căng Thông thường nên để các đường xả hoạt động trong quá trình chuyển mẻ vải. Cô lập các đường xả, hoặc ít nhất đóng một phần đóng trong thời gian chờ (Carbon Trust, 1997). Lập kế hoạch sản xuất thích hợp để tối thiểu thời gian dừng máy và các bước gia nhiệt/làm nguội (European Commission, 2003).</a:t>
            </a:r>
            <a:endParaRPr lang="en-US" dirty="0"/>
          </a:p>
          <a:p>
            <a:r>
              <a:rPr lang="vi-VN" dirty="0"/>
              <a:t>Một số giải pháp thường gặp: Sử dụng ít nhất 75 - 80% chiều rộng Làm sạch bộ lọc định kỳ để giữ ổn định hiệu suất sấy. Đảm bảo cửa buồng không bị rò rỉ cũng như cách nhiệt thích hợp cho phía trên, dưới và hai bên. Động cơ quạt gió nên được khóa liên động với bộ điều khiển chính, tức là sẽ dừng khi máy dừng hoạt động</a:t>
            </a:r>
            <a:endParaRPr lang="en-US" dirty="0"/>
          </a:p>
        </p:txBody>
      </p:sp>
    </p:spTree>
    <p:extLst>
      <p:ext uri="{BB962C8B-B14F-4D97-AF65-F5344CB8AC3E}">
        <p14:creationId xmlns:p14="http://schemas.microsoft.com/office/powerpoint/2010/main" val="3859402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43</a:t>
            </a:fld>
            <a:endParaRPr lang="vi-VN"/>
          </a:p>
        </p:txBody>
      </p:sp>
    </p:spTree>
    <p:extLst>
      <p:ext uri="{BB962C8B-B14F-4D97-AF65-F5344CB8AC3E}">
        <p14:creationId xmlns:p14="http://schemas.microsoft.com/office/powerpoint/2010/main" val="70566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44</a:t>
            </a:fld>
            <a:endParaRPr lang="vi-VN"/>
          </a:p>
        </p:txBody>
      </p:sp>
    </p:spTree>
    <p:extLst>
      <p:ext uri="{BB962C8B-B14F-4D97-AF65-F5344CB8AC3E}">
        <p14:creationId xmlns:p14="http://schemas.microsoft.com/office/powerpoint/2010/main" val="1052215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45</a:t>
            </a:fld>
            <a:endParaRPr lang="vi-VN"/>
          </a:p>
        </p:txBody>
      </p:sp>
    </p:spTree>
    <p:extLst>
      <p:ext uri="{BB962C8B-B14F-4D97-AF65-F5344CB8AC3E}">
        <p14:creationId xmlns:p14="http://schemas.microsoft.com/office/powerpoint/2010/main" val="2834495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AA6752-ACCD-4FA4-9D71-1A891FFA1896}" type="slidenum">
              <a:rPr lang="vi-VN" smtClean="0"/>
              <a:t>51</a:t>
            </a:fld>
            <a:endParaRPr lang="vi-VN"/>
          </a:p>
        </p:txBody>
      </p:sp>
    </p:spTree>
    <p:extLst>
      <p:ext uri="{BB962C8B-B14F-4D97-AF65-F5344CB8AC3E}">
        <p14:creationId xmlns:p14="http://schemas.microsoft.com/office/powerpoint/2010/main" val="1348823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9" name="Straight Connector 8">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Arial" panose="020B0604020202020204" pitchFamily="34" charset="0"/>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3" name="bg object 23"/>
          <p:cNvSpPr/>
          <p:nvPr/>
        </p:nvSpPr>
        <p:spPr>
          <a:xfrm>
            <a:off x="211201" y="3393910"/>
            <a:ext cx="3836670" cy="1206818"/>
          </a:xfrm>
          <a:custGeom>
            <a:avLst/>
            <a:gdLst/>
            <a:ahLst/>
            <a:cxnLst/>
            <a:rect l="l" t="t" r="r" b="b"/>
            <a:pathLst>
              <a:path w="3836670" h="1609089">
                <a:moveTo>
                  <a:pt x="2575077" y="1608556"/>
                </a:moveTo>
                <a:lnTo>
                  <a:pt x="550989" y="0"/>
                </a:lnTo>
                <a:lnTo>
                  <a:pt x="0" y="1608556"/>
                </a:lnTo>
                <a:lnTo>
                  <a:pt x="1243037" y="1608556"/>
                </a:lnTo>
                <a:lnTo>
                  <a:pt x="2575077" y="1608556"/>
                </a:lnTo>
                <a:close/>
              </a:path>
              <a:path w="3836670" h="1609089">
                <a:moveTo>
                  <a:pt x="3836606" y="1608556"/>
                </a:moveTo>
                <a:lnTo>
                  <a:pt x="3745522" y="939342"/>
                </a:lnTo>
                <a:lnTo>
                  <a:pt x="3732199" y="837793"/>
                </a:lnTo>
                <a:lnTo>
                  <a:pt x="2692577" y="1608556"/>
                </a:lnTo>
                <a:lnTo>
                  <a:pt x="3227044" y="1608556"/>
                </a:lnTo>
                <a:lnTo>
                  <a:pt x="3833380" y="1608556"/>
                </a:lnTo>
                <a:lnTo>
                  <a:pt x="3836606" y="1608556"/>
                </a:lnTo>
                <a:close/>
              </a:path>
            </a:pathLst>
          </a:custGeom>
          <a:solidFill>
            <a:srgbClr val="FFFFFF">
              <a:alpha val="45489"/>
            </a:srgbClr>
          </a:solidFill>
        </p:spPr>
        <p:txBody>
          <a:bodyPr wrap="square" lIns="0" tIns="0" rIns="0" bIns="0" rtlCol="0"/>
          <a:lstStyle/>
          <a:p>
            <a:endParaRPr sz="1050"/>
          </a:p>
        </p:txBody>
      </p:sp>
      <p:sp>
        <p:nvSpPr>
          <p:cNvPr id="25" name="bg object 25"/>
          <p:cNvSpPr/>
          <p:nvPr/>
        </p:nvSpPr>
        <p:spPr>
          <a:xfrm>
            <a:off x="7014059" y="123825"/>
            <a:ext cx="1958339" cy="615791"/>
          </a:xfrm>
          <a:custGeom>
            <a:avLst/>
            <a:gdLst/>
            <a:ahLst/>
            <a:cxnLst/>
            <a:rect l="l" t="t" r="r" b="b"/>
            <a:pathLst>
              <a:path w="1958340" h="821055">
                <a:moveTo>
                  <a:pt x="583857" y="0"/>
                </a:moveTo>
                <a:lnTo>
                  <a:pt x="311086" y="0"/>
                </a:lnTo>
                <a:lnTo>
                  <a:pt x="1651" y="0"/>
                </a:lnTo>
                <a:lnTo>
                  <a:pt x="0" y="0"/>
                </a:lnTo>
                <a:lnTo>
                  <a:pt x="46393" y="340855"/>
                </a:lnTo>
                <a:lnTo>
                  <a:pt x="53289" y="393357"/>
                </a:lnTo>
                <a:lnTo>
                  <a:pt x="583857" y="0"/>
                </a:lnTo>
                <a:close/>
              </a:path>
              <a:path w="1958340" h="821055">
                <a:moveTo>
                  <a:pt x="1957997" y="0"/>
                </a:moveTo>
                <a:lnTo>
                  <a:pt x="1323619" y="0"/>
                </a:lnTo>
                <a:lnTo>
                  <a:pt x="643813" y="0"/>
                </a:lnTo>
                <a:lnTo>
                  <a:pt x="1676793" y="820915"/>
                </a:lnTo>
                <a:lnTo>
                  <a:pt x="1957997" y="0"/>
                </a:lnTo>
                <a:close/>
              </a:path>
            </a:pathLst>
          </a:custGeom>
          <a:solidFill>
            <a:srgbClr val="FFFFFF">
              <a:alpha val="45489"/>
            </a:srgbClr>
          </a:solidFill>
        </p:spPr>
        <p:txBody>
          <a:bodyPr wrap="square" lIns="0" tIns="0" rIns="0" bIns="0" rtlCol="0"/>
          <a:lstStyle/>
          <a:p>
            <a:endParaRPr sz="1050"/>
          </a:p>
        </p:txBody>
      </p:sp>
      <p:sp>
        <p:nvSpPr>
          <p:cNvPr id="2" name="Holder 2"/>
          <p:cNvSpPr>
            <a:spLocks noGrp="1"/>
          </p:cNvSpPr>
          <p:nvPr>
            <p:ph type="ctrTitle"/>
          </p:nvPr>
        </p:nvSpPr>
        <p:spPr>
          <a:xfrm>
            <a:off x="3628948" y="1676018"/>
            <a:ext cx="1886102" cy="323165"/>
          </a:xfrm>
          <a:prstGeom prst="rect">
            <a:avLst/>
          </a:prstGeom>
        </p:spPr>
        <p:txBody>
          <a:bodyPr wrap="square" lIns="0" tIns="0" rIns="0" bIns="0">
            <a:spAutoFit/>
          </a:bodyPr>
          <a:lstStyle>
            <a:lvl1pPr>
              <a:defRPr sz="2100" b="1" i="0">
                <a:solidFill>
                  <a:srgbClr val="0070C0"/>
                </a:solidFill>
                <a:latin typeface="Arial"/>
                <a:cs typeface="Arial"/>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4" name="Picture 13">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6" name="Straight Connector 1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7" name="Picture 1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8" name="Picture 1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579660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2" name="Picture 1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4" name="Straight Connector 13">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5" name="Picture 14">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6" name="Picture 15">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725498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3" name="Picture 12">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4" name="Picture 13">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5" name="Straight Connector 14">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6" name="Picture 15">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7" name="Picture 16">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00771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1" name="Picture 10">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3" name="Straight Connector 12">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4" name="Picture 13">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702624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3" name="Picture 12">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4" name="Picture 13">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787459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699270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256839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41108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49684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Arial" panose="020B0604020202020204" pitchFamily="34" charset="0"/>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2" name="Picture 11">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457763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40036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32038583"/>
      </p:ext>
    </p:extLst>
  </p:cSld>
  <p:clrMapOvr>
    <a:masterClrMapping/>
  </p:clrMapOvr>
  <p:transition advClick="0"/>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6F15528-21DE-4FAA-801E-634DDDAF4B2B}"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55994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0423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pPr marL="0" marR="0" lvl="0" indent="0" algn="l" defTabSz="456651" rtl="0" eaLnBrk="1" fontAlgn="auto" latinLnBrk="0" hangingPunct="1">
              <a:lnSpc>
                <a:spcPct val="100000"/>
              </a:lnSpc>
              <a:spcBef>
                <a:spcPct val="0"/>
              </a:spcBef>
              <a:spcAft>
                <a:spcPts val="0"/>
              </a:spcAft>
              <a:buClr>
                <a:srgbClr val="000000"/>
              </a:buClr>
              <a:buSzTx/>
              <a:buFont typeface="Arial"/>
              <a:buNone/>
              <a:tabLst/>
              <a:defRPr/>
            </a:pPr>
            <a:endParaRPr kumimoji="0" lang="en-US" sz="1502" b="0"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sym typeface="Arial"/>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Arial" panose="020B0604020202020204" pitchFamily="34" charset="0"/>
                <a:cs typeface="Arial" panose="020B0604020202020204" pitchFamily="34" charset="0"/>
              </a:defRPr>
            </a:lvl1pPr>
            <a:lvl2pPr marL="557229" indent="-214319">
              <a:lnSpc>
                <a:spcPct val="150000"/>
              </a:lnSpc>
              <a:spcBef>
                <a:spcPts val="0"/>
              </a:spcBef>
              <a:buSzPct val="100000"/>
              <a:buFontTx/>
              <a:buBlip>
                <a:blip r:embed="rId4"/>
              </a:buBlip>
              <a:defRPr sz="1352">
                <a:solidFill>
                  <a:srgbClr val="6D6E6D"/>
                </a:solidFill>
                <a:latin typeface="Arial" panose="020B0604020202020204" pitchFamily="34" charset="0"/>
                <a:cs typeface="Arial" panose="020B0604020202020204" pitchFamily="34" charset="0"/>
              </a:defRPr>
            </a:lvl2pPr>
            <a:lvl3pPr marL="857276" indent="-171456">
              <a:spcBef>
                <a:spcPts val="0"/>
              </a:spcBef>
              <a:buSzPct val="100000"/>
              <a:buFontTx/>
              <a:buBlip>
                <a:blip r:embed="rId5"/>
              </a:buBlip>
              <a:defRPr sz="1202">
                <a:solidFill>
                  <a:srgbClr val="6D6E6D"/>
                </a:solidFill>
                <a:latin typeface="Arial" panose="020B0604020202020204" pitchFamily="34" charset="0"/>
                <a:cs typeface="Arial" panose="020B0604020202020204" pitchFamily="34" charset="0"/>
              </a:defRPr>
            </a:lvl3pPr>
            <a:lvl4pPr>
              <a:spcBef>
                <a:spcPts val="0"/>
              </a:spcBef>
              <a:defRPr sz="1202">
                <a:solidFill>
                  <a:srgbClr val="6D6E6D"/>
                </a:solidFill>
                <a:latin typeface="Arial" panose="020B0604020202020204" pitchFamily="34" charset="0"/>
                <a:cs typeface="Arial" panose="020B0604020202020204" pitchFamily="34" charset="0"/>
              </a:defRPr>
            </a:lvl4pPr>
            <a:lvl5pPr>
              <a:spcBef>
                <a:spcPts val="0"/>
              </a:spcBef>
              <a:defRPr sz="1202">
                <a:solidFill>
                  <a:srgbClr val="6D6E6D"/>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Arial" panose="020B0604020202020204" pitchFamily="34" charset="0"/>
                <a:cs typeface="Arial" panose="020B0604020202020204" pitchFamily="34" charset="0"/>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Arial" panose="020B0604020202020204" pitchFamily="34" charset="0"/>
                <a:cs typeface="Arial" panose="020B0604020202020204" pitchFamily="34" charset="0"/>
              </a:defRPr>
            </a:lvl1pPr>
          </a:lstStyle>
          <a:p>
            <a:pPr lvl="0"/>
            <a:r>
              <a:rPr lang="en-US" dirty="0"/>
              <a:t>                     Page</a:t>
            </a:r>
          </a:p>
        </p:txBody>
      </p:sp>
    </p:spTree>
    <p:extLst>
      <p:ext uri="{BB962C8B-B14F-4D97-AF65-F5344CB8AC3E}">
        <p14:creationId xmlns:p14="http://schemas.microsoft.com/office/powerpoint/2010/main" val="3875861152"/>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459621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488098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741229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77326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stStyle>
          <a:p>
            <a:endParaRPr dirty="0"/>
          </a:p>
        </p:txBody>
      </p:sp>
      <p:pic>
        <p:nvPicPr>
          <p:cNvPr id="5" name="Picture 4">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6" name="Picture 5">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9" name="Picture 8">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970064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57971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81660708"/>
      </p:ext>
    </p:extLst>
  </p:cSld>
  <p:clrMapOvr>
    <a:masterClrMapping/>
  </p:clrMapOvr>
  <p:transition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319291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446511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rgbClr val="0070C0"/>
                </a:solidFill>
                <a:latin typeface="Arial"/>
                <a:cs typeface="Arial"/>
              </a:defRPr>
            </a:lvl1pPr>
          </a:lstStyle>
          <a:p>
            <a:endParaRPr dirty="0"/>
          </a:p>
        </p:txBody>
      </p:sp>
      <p:sp>
        <p:nvSpPr>
          <p:cNvPr id="3" name="Holder 3"/>
          <p:cNvSpPr>
            <a:spLocks noGrp="1"/>
          </p:cNvSpPr>
          <p:nvPr>
            <p:ph type="body" idx="1"/>
          </p:nvPr>
        </p:nvSpPr>
        <p:spPr/>
        <p:txBody>
          <a:bodyPr lIns="0" tIns="0" rIns="0" bIns="0"/>
          <a:lstStyle>
            <a:lvl1pPr>
              <a:defRPr sz="1350" b="0" i="0">
                <a:solidFill>
                  <a:srgbClr val="464749"/>
                </a:solidFill>
                <a:latin typeface="Arial"/>
                <a:cs typeface="Arial"/>
              </a:defRPr>
            </a:lvl1pPr>
          </a:lstStyle>
          <a:p>
            <a:endParaRPr dirty="0"/>
          </a:p>
        </p:txBody>
      </p:sp>
      <p:sp>
        <p:nvSpPr>
          <p:cNvPr id="4" name="Holder 4"/>
          <p:cNvSpPr>
            <a:spLocks noGrp="1"/>
          </p:cNvSpPr>
          <p:nvPr>
            <p:ph type="ftr" sz="quarter" idx="5"/>
          </p:nvPr>
        </p:nvSpPr>
        <p:spPr/>
        <p:txBody>
          <a:bodyPr lIns="0" tIns="0" rIns="0" bIns="0"/>
          <a:lstStyle>
            <a:lvl1pPr>
              <a:defRPr sz="900" b="1" i="0">
                <a:solidFill>
                  <a:srgbClr val="00823B"/>
                </a:solidFill>
                <a:latin typeface="Arial"/>
                <a:cs typeface="Arial"/>
              </a:defRPr>
            </a:lvl1pPr>
          </a:lstStyle>
          <a:p>
            <a:pPr marL="9525">
              <a:lnSpc>
                <a:spcPts val="1069"/>
              </a:lnSpc>
            </a:pPr>
            <a:endParaRPr lang="en-US" spc="-8"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9" name="Straight Connector 8">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04038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rgbClr val="0070C0"/>
                </a:solidFill>
                <a:latin typeface="Arial"/>
                <a:cs typeface="Arial"/>
              </a:defRPr>
            </a:lvl1pPr>
          </a:lstStyle>
          <a:p>
            <a:endParaRPr dirty="0"/>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4156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5.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23.xml"/><Relationship Id="rId7" Type="http://schemas.openxmlformats.org/officeDocument/2006/relationships/image" Target="../media/image1.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image" Target="../media/image4.png"/><Relationship Id="rId4" Type="http://schemas.openxmlformats.org/officeDocument/2006/relationships/slideLayout" Target="../slideLayouts/slideLayout24.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4.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1" r:id="rId1"/>
    <p:sldLayoutId id="2147483653" r:id="rId2"/>
    <p:sldLayoutId id="2147483655" r:id="rId3"/>
    <p:sldLayoutId id="2147483656" r:id="rId4"/>
    <p:sldLayoutId id="2147483657" r:id="rId5"/>
    <p:sldLayoutId id="2147483678" r:id="rId6"/>
    <p:sldLayoutId id="214748368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430887"/>
          </a:xfrm>
          <a:prstGeom prst="rect">
            <a:avLst/>
          </a:prstGeom>
        </p:spPr>
        <p:txBody>
          <a:bodyPr wrap="square" lIns="0" tIns="0" rIns="0" bIns="0">
            <a:spAutoFit/>
          </a:bodyPr>
          <a:lstStyle>
            <a:lvl1pPr>
              <a:defRPr sz="2800" b="1" i="0">
                <a:solidFill>
                  <a:srgbClr val="0070C0"/>
                </a:solidFill>
                <a:latin typeface="Arial"/>
                <a:cs typeface="Arial"/>
              </a:defRPr>
            </a:lvl1pPr>
          </a:lstStyle>
          <a:p>
            <a:endParaRPr/>
          </a:p>
        </p:txBody>
      </p:sp>
      <p:sp>
        <p:nvSpPr>
          <p:cNvPr id="3" name="Holder 3"/>
          <p:cNvSpPr>
            <a:spLocks noGrp="1"/>
          </p:cNvSpPr>
          <p:nvPr>
            <p:ph type="body" idx="1"/>
          </p:nvPr>
        </p:nvSpPr>
        <p:spPr>
          <a:xfrm>
            <a:off x="1647229" y="834028"/>
            <a:ext cx="6713855" cy="276999"/>
          </a:xfrm>
          <a:prstGeom prst="rect">
            <a:avLst/>
          </a:prstGeom>
        </p:spPr>
        <p:txBody>
          <a:bodyPr wrap="square" lIns="0" tIns="0" rIns="0" bIns="0">
            <a:spAutoFit/>
          </a:bodyPr>
          <a:lstStyle>
            <a:lvl1pPr>
              <a:defRPr b="0" i="0">
                <a:solidFill>
                  <a:schemeClr val="tx1"/>
                </a:solidFill>
              </a:defRPr>
            </a:lvl1pPr>
          </a:lstStyle>
          <a:p>
            <a:endParaRPr dirty="0"/>
          </a:p>
        </p:txBody>
      </p:sp>
      <p:sp>
        <p:nvSpPr>
          <p:cNvPr id="4" name="Holder 4"/>
          <p:cNvSpPr>
            <a:spLocks noGrp="1"/>
          </p:cNvSpPr>
          <p:nvPr>
            <p:ph type="ftr" sz="quarter" idx="5"/>
          </p:nvPr>
        </p:nvSpPr>
        <p:spPr>
          <a:xfrm>
            <a:off x="3108960" y="4783455"/>
            <a:ext cx="2926080"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15444"/>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a:xfrm>
            <a:off x="6583680" y="4783455"/>
            <a:ext cx="2103120"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pic>
        <p:nvPicPr>
          <p:cNvPr id="12" name="Picture 11">
            <a:extLst>
              <a:ext uri="{FF2B5EF4-FFF2-40B4-BE49-F238E27FC236}">
                <a16:creationId xmlns:a16="http://schemas.microsoft.com/office/drawing/2014/main" id="{D5E73DA9-96D4-25E1-FD2A-C353B6683578}"/>
              </a:ext>
            </a:extLst>
          </p:cNvPr>
          <p:cNvPicPr>
            <a:picLocks noChangeAspect="1"/>
          </p:cNvPicPr>
          <p:nvPr userDrawn="1"/>
        </p:nvPicPr>
        <p:blipFill>
          <a:blip r:embed="rId7"/>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8"/>
          <a:stretch>
            <a:fillRect/>
          </a:stretch>
        </p:blipFill>
        <p:spPr>
          <a:xfrm>
            <a:off x="1401176" y="4632563"/>
            <a:ext cx="402961" cy="356803"/>
          </a:xfrm>
          <a:prstGeom prst="rect">
            <a:avLst/>
          </a:prstGeom>
        </p:spPr>
      </p:pic>
      <p:cxnSp>
        <p:nvCxnSpPr>
          <p:cNvPr id="14" name="Straight Connector 13">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5" name="Picture 14">
            <a:extLst>
              <a:ext uri="{FF2B5EF4-FFF2-40B4-BE49-F238E27FC236}">
                <a16:creationId xmlns:a16="http://schemas.microsoft.com/office/drawing/2014/main" id="{62FB1E1B-B692-4AC7-BC43-6420E8B62BF2}"/>
              </a:ext>
            </a:extLst>
          </p:cNvPr>
          <p:cNvPicPr>
            <a:picLocks noChangeAspect="1"/>
          </p:cNvPicPr>
          <p:nvPr userDrawn="1"/>
        </p:nvPicPr>
        <p:blipFill>
          <a:blip r:embed="rId9"/>
          <a:stretch>
            <a:fillRect/>
          </a:stretch>
        </p:blipFill>
        <p:spPr>
          <a:xfrm>
            <a:off x="7095848" y="120756"/>
            <a:ext cx="1121844" cy="231419"/>
          </a:xfrm>
          <a:prstGeom prst="rect">
            <a:avLst/>
          </a:prstGeom>
        </p:spPr>
      </p:pic>
      <p:pic>
        <p:nvPicPr>
          <p:cNvPr id="16" name="Picture 15">
            <a:extLst>
              <a:ext uri="{FF2B5EF4-FFF2-40B4-BE49-F238E27FC236}">
                <a16:creationId xmlns:a16="http://schemas.microsoft.com/office/drawing/2014/main" id="{C6D755C6-A4EA-88D8-E4A4-911174CBA82D}"/>
              </a:ext>
            </a:extLst>
          </p:cNvPr>
          <p:cNvPicPr>
            <a:picLocks noChangeAspect="1"/>
          </p:cNvPicPr>
          <p:nvPr userDrawn="1"/>
        </p:nvPicPr>
        <p:blipFill>
          <a:blip r:embed="rId10"/>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9399003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ftr="0" dt="0"/>
  <p:txStyles>
    <p:titleStyle>
      <a:lvl1pPr>
        <a:defRPr>
          <a:latin typeface="+mj-lt"/>
          <a:ea typeface="+mj-ea"/>
          <a:cs typeface="+mj-cs"/>
        </a:defRPr>
      </a:lvl1pPr>
    </p:titleStyle>
    <p:bodyStyle>
      <a:lvl1pPr marL="0">
        <a:defRPr>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50566320"/>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739317077"/>
      </p:ext>
    </p:extLst>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24.gif"/><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2.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2.xml"/><Relationship Id="rId5" Type="http://schemas.openxmlformats.org/officeDocument/2006/relationships/image" Target="../media/image50.pn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xml"/><Relationship Id="rId1" Type="http://schemas.openxmlformats.org/officeDocument/2006/relationships/slideLayout" Target="../slideLayouts/slideLayout22.xml"/><Relationship Id="rId5" Type="http://schemas.openxmlformats.org/officeDocument/2006/relationships/image" Target="../media/image55.png"/><Relationship Id="rId4" Type="http://schemas.openxmlformats.org/officeDocument/2006/relationships/image" Target="../media/image54.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7.png"/><Relationship Id="rId1" Type="http://schemas.openxmlformats.org/officeDocument/2006/relationships/slideLayout" Target="../slideLayouts/slideLayout22.xml"/><Relationship Id="rId5" Type="http://schemas.microsoft.com/office/2007/relationships/hdphoto" Target="../media/hdphoto5.wdp"/><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xml"/><Relationship Id="rId1" Type="http://schemas.openxmlformats.org/officeDocument/2006/relationships/slideLayout" Target="../slideLayouts/slideLayout22.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2.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80.png"/><Relationship Id="rId5" Type="http://schemas.openxmlformats.org/officeDocument/2006/relationships/image" Target="../media/image79.jpeg"/><Relationship Id="rId4" Type="http://schemas.openxmlformats.org/officeDocument/2006/relationships/image" Target="../media/image78.png"/></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82.png"/></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png"/></Relationships>
</file>

<file path=ppt/slides/_rels/slide48.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6.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image" Target="../media/image92.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6.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png"/></Relationships>
</file>

<file path=ppt/slides/_rels/slide5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02.png"/><Relationship Id="rId4" Type="http://schemas.openxmlformats.org/officeDocument/2006/relationships/image" Target="../media/image101.jpeg"/></Relationships>
</file>

<file path=ppt/slides/_rels/slide5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6.xml"/><Relationship Id="rId5" Type="http://schemas.openxmlformats.org/officeDocument/2006/relationships/image" Target="../media/image106.png"/><Relationship Id="rId4" Type="http://schemas.openxmlformats.org/officeDocument/2006/relationships/image" Target="../media/image105.png"/></Relationships>
</file>

<file path=ppt/slides/_rels/slide5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6.xml"/><Relationship Id="rId4" Type="http://schemas.openxmlformats.org/officeDocument/2006/relationships/image" Target="../media/image109.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0.png"/></Relationships>
</file>

<file path=ppt/slides/_rels/slide5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jpeg"/><Relationship Id="rId1" Type="http://schemas.openxmlformats.org/officeDocument/2006/relationships/slideLayout" Target="../slideLayouts/slideLayout6.xml"/><Relationship Id="rId4" Type="http://schemas.microsoft.com/office/2007/relationships/hdphoto" Target="../media/hdphoto7.wdp"/></Relationships>
</file>

<file path=ppt/slides/_rels/slide5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901314" y="857167"/>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grpSp>
      <p:sp>
        <p:nvSpPr>
          <p:cNvPr id="6" name="Google Shape;46;p15">
            <a:extLst>
              <a:ext uri="{FF2B5EF4-FFF2-40B4-BE49-F238E27FC236}">
                <a16:creationId xmlns:a16="http://schemas.microsoft.com/office/drawing/2014/main" id="{02CCA9A9-B66E-1EB2-5888-3257B7AF0B8A}"/>
              </a:ext>
            </a:extLst>
          </p:cNvPr>
          <p:cNvSpPr txBox="1">
            <a:spLocks noGrp="1"/>
          </p:cNvSpPr>
          <p:nvPr>
            <p:ph type="ctrTitle"/>
          </p:nvPr>
        </p:nvSpPr>
        <p:spPr>
          <a:xfrm>
            <a:off x="457036" y="857167"/>
            <a:ext cx="5204293" cy="1042467"/>
          </a:xfrm>
          <a:prstGeom prst="rect">
            <a:avLst/>
          </a:prstGeom>
        </p:spPr>
        <p:txBody>
          <a:bodyPr spcFirstLastPara="1" wrap="square" lIns="146280" tIns="146280" rIns="146280" bIns="146280" anchor="ctr" anchorCtr="0">
            <a:noAutofit/>
          </a:bodyPr>
          <a:lstStyle/>
          <a:p>
            <a:r>
              <a:rPr lang="en-US" sz="2400" b="1" dirty="0">
                <a:solidFill>
                  <a:schemeClr val="accent1">
                    <a:lumMod val="50000"/>
                  </a:schemeClr>
                </a:solidFill>
                <a:latin typeface="+mn-lt"/>
              </a:rPr>
              <a:t>TRAINING PROGRAMME </a:t>
            </a:r>
            <a:br>
              <a:rPr lang="en-US" sz="2400" b="1" dirty="0">
                <a:solidFill>
                  <a:schemeClr val="accent1">
                    <a:lumMod val="50000"/>
                  </a:schemeClr>
                </a:solidFill>
                <a:latin typeface="+mn-lt"/>
              </a:rPr>
            </a:br>
            <a:r>
              <a:rPr lang="en-US" sz="2400" b="1" dirty="0">
                <a:solidFill>
                  <a:schemeClr val="accent1">
                    <a:lumMod val="50000"/>
                  </a:schemeClr>
                </a:solidFill>
                <a:latin typeface="+mn-lt"/>
              </a:rPr>
              <a:t>FOR INDUSTRIAL ENTERPRISEs</a:t>
            </a:r>
            <a:endParaRPr sz="2400" b="1" dirty="0">
              <a:solidFill>
                <a:schemeClr val="accent1">
                  <a:lumMod val="50000"/>
                </a:schemeClr>
              </a:solidFill>
              <a:latin typeface="+mn-lt"/>
            </a:endParaRP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36549" y="2571750"/>
            <a:ext cx="3796554" cy="1042467"/>
          </a:xfrm>
        </p:spPr>
        <p:txBody>
          <a:bodyPr>
            <a:normAutofit/>
          </a:bodyPr>
          <a:lstStyle/>
          <a:p>
            <a:pPr marL="0" indent="0">
              <a:spcAft>
                <a:spcPts val="600"/>
              </a:spcAft>
            </a:pPr>
            <a:r>
              <a:rPr lang="vi-VN" sz="1600" b="1" u="sng" dirty="0">
                <a:solidFill>
                  <a:schemeClr val="accent1">
                    <a:lumMod val="50000"/>
                  </a:schemeClr>
                </a:solidFill>
              </a:rPr>
              <a:t>Module </a:t>
            </a:r>
            <a:r>
              <a:rPr lang="en-US" sz="1600" b="1" u="sng" dirty="0">
                <a:solidFill>
                  <a:schemeClr val="accent1">
                    <a:lumMod val="50000"/>
                  </a:schemeClr>
                </a:solidFill>
              </a:rPr>
              <a:t>8</a:t>
            </a:r>
            <a:r>
              <a:rPr lang="vi-VN" sz="1600" b="1" u="sng" dirty="0">
                <a:solidFill>
                  <a:schemeClr val="accent1">
                    <a:lumMod val="50000"/>
                  </a:schemeClr>
                </a:solidFill>
              </a:rPr>
              <a:t>.</a:t>
            </a:r>
            <a:r>
              <a:rPr lang="en-US" sz="1600" b="1" u="sng" dirty="0">
                <a:solidFill>
                  <a:schemeClr val="accent1">
                    <a:lumMod val="50000"/>
                  </a:schemeClr>
                </a:solidFill>
              </a:rPr>
              <a:t>6:</a:t>
            </a:r>
          </a:p>
          <a:p>
            <a:pPr marL="0" indent="0"/>
            <a:r>
              <a:rPr lang="en-US" sz="1600" b="1" dirty="0">
                <a:solidFill>
                  <a:schemeClr val="accent1">
                    <a:lumMod val="50000"/>
                  </a:schemeClr>
                </a:solidFill>
              </a:rPr>
              <a:t>Energy efficiency opportunities in the textile production lines.</a:t>
            </a:r>
          </a:p>
        </p:txBody>
      </p:sp>
      <p:sp>
        <p:nvSpPr>
          <p:cNvPr id="5" name="TextBox 4">
            <a:extLst>
              <a:ext uri="{FF2B5EF4-FFF2-40B4-BE49-F238E27FC236}">
                <a16:creationId xmlns:a16="http://schemas.microsoft.com/office/drawing/2014/main" id="{070808CC-23FE-F0C8-A9B3-391218DBA2F7}"/>
              </a:ext>
            </a:extLst>
          </p:cNvPr>
          <p:cNvSpPr txBox="1"/>
          <p:nvPr/>
        </p:nvSpPr>
        <p:spPr>
          <a:xfrm>
            <a:off x="536549" y="1899634"/>
            <a:ext cx="3232369" cy="27699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mn-lt"/>
                <a:sym typeface="Arial"/>
              </a:rPr>
              <a:t>MANAGEMENT OFFICERS </a:t>
            </a:r>
            <a:endParaRPr kumimoji="0" lang="ko-KR" altLang="en-US" sz="1200" b="1" i="0" u="none" strike="noStrike" kern="0" cap="none" spc="0" normalizeH="0" baseline="0" noProof="0" dirty="0">
              <a:ln>
                <a:noFill/>
              </a:ln>
              <a:solidFill>
                <a:srgbClr val="00B0F0"/>
              </a:solidFill>
              <a:effectLst/>
              <a:uLnTx/>
              <a:uFillTx/>
              <a:latin typeface="+mn-lt"/>
              <a:cs typeface="Arial" pitchFamily="34" charset="0"/>
              <a:sym typeface="Arial"/>
            </a:endParaRPr>
          </a:p>
        </p:txBody>
      </p:sp>
    </p:spTree>
    <p:extLst>
      <p:ext uri="{BB962C8B-B14F-4D97-AF65-F5344CB8AC3E}">
        <p14:creationId xmlns:p14="http://schemas.microsoft.com/office/powerpoint/2010/main" val="4128217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a:extLst>
              <a:ext uri="{FF2B5EF4-FFF2-40B4-BE49-F238E27FC236}">
                <a16:creationId xmlns:a16="http://schemas.microsoft.com/office/drawing/2014/main" id="{4E53306C-B6EB-4B3B-B3DB-6371543BAA2C}"/>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19199" y="874514"/>
            <a:ext cx="3867601" cy="2449937"/>
          </a:xfrm>
          <a:prstGeom prst="rect">
            <a:avLst/>
          </a:prstGeom>
          <a:noFill/>
          <a:extLst>
            <a:ext uri="{909E8E84-426E-40DD-AFC4-6F175D3DCCD1}">
              <a14:hiddenFill xmlns:a14="http://schemas.microsoft.com/office/drawing/2010/main">
                <a:solidFill>
                  <a:srgbClr val="FFFFFF"/>
                </a:solidFill>
              </a14:hiddenFill>
            </a:ext>
          </a:extLst>
        </p:spPr>
      </p:pic>
      <p:sp>
        <p:nvSpPr>
          <p:cNvPr id="8197" name="Rectangle 5">
            <a:extLst>
              <a:ext uri="{FF2B5EF4-FFF2-40B4-BE49-F238E27FC236}">
                <a16:creationId xmlns:a16="http://schemas.microsoft.com/office/drawing/2014/main" id="{818E3E90-2D70-4964-8924-0EF00DA4DD80}"/>
              </a:ext>
            </a:extLst>
          </p:cNvPr>
          <p:cNvSpPr>
            <a:spLocks noGrp="1" noChangeArrowheads="1"/>
          </p:cNvSpPr>
          <p:nvPr>
            <p:ph type="title"/>
          </p:nvPr>
        </p:nvSpPr>
        <p:spPr>
          <a:xfrm>
            <a:off x="457200" y="1021664"/>
            <a:ext cx="8229600" cy="371400"/>
          </a:xfrm>
        </p:spPr>
        <p:txBody>
          <a:bodyPr spcFirstLastPara="1" vert="horz" wrap="square" lIns="68580" tIns="34290" rIns="68580" bIns="34290" rtlCol="0" anchor="ctr" anchorCtr="0">
            <a:noAutofit/>
          </a:bodyPr>
          <a:lstStyle/>
          <a:p>
            <a:r>
              <a:rPr lang="en-GB" altLang="en-US" sz="1400" dirty="0">
                <a:solidFill>
                  <a:schemeClr val="accent1">
                    <a:lumMod val="50000"/>
                  </a:schemeClr>
                </a:solidFill>
              </a:rPr>
              <a:t>SOME FABRICS</a:t>
            </a:r>
          </a:p>
        </p:txBody>
      </p:sp>
      <p:sp>
        <p:nvSpPr>
          <p:cNvPr id="4" name="Rectangle 3">
            <a:extLst>
              <a:ext uri="{FF2B5EF4-FFF2-40B4-BE49-F238E27FC236}">
                <a16:creationId xmlns:a16="http://schemas.microsoft.com/office/drawing/2014/main" id="{C4BD040E-3737-4B6F-A952-3040DC02559A}"/>
              </a:ext>
            </a:extLst>
          </p:cNvPr>
          <p:cNvSpPr txBox="1">
            <a:spLocks noChangeArrowheads="1"/>
          </p:cNvSpPr>
          <p:nvPr/>
        </p:nvSpPr>
        <p:spPr>
          <a:xfrm>
            <a:off x="457200" y="1393064"/>
            <a:ext cx="3974347" cy="1785559"/>
          </a:xfrm>
          <a:prstGeom prst="rect">
            <a:avLst/>
          </a:prstGeom>
        </p:spPr>
        <p:txBody>
          <a:bodyPr vert="horz" lIns="68580" tIns="34290" rIns="68580" bIns="34290" rtlCol="0">
            <a:normAutofit/>
          </a:bodyPr>
          <a:lstStyle>
            <a:lvl1pPr marL="228600" indent="-228600" algn="just"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mn-ea"/>
                <a:cs typeface="+mn-cs"/>
              </a:defRPr>
            </a:lvl1pPr>
            <a:lvl2pPr marL="685800" indent="-228600" algn="just"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Arial" panose="020B0604020202020204" pitchFamily="34" charset="0"/>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spcBef>
                <a:spcPts val="750"/>
              </a:spcBef>
              <a:buClrTx/>
              <a:defRPr/>
            </a:pPr>
            <a:r>
              <a:rPr lang="en-US" altLang="en-US" sz="1600" dirty="0">
                <a:solidFill>
                  <a:prstClr val="black"/>
                </a:solidFill>
                <a:cs typeface="Arial" panose="020B0604020202020204" pitchFamily="34" charset="0"/>
              </a:rPr>
              <a:t>Smart Fabrics – s</a:t>
            </a:r>
            <a:r>
              <a:rPr lang="vi-VN" altLang="en-US" sz="1600" dirty="0">
                <a:solidFill>
                  <a:prstClr val="black"/>
                </a:solidFill>
                <a:cs typeface="Arial" panose="020B0604020202020204" pitchFamily="34" charset="0"/>
              </a:rPr>
              <a:t>tomate</a:t>
            </a:r>
            <a:r>
              <a:rPr lang="en-US" altLang="en-US" sz="1600" dirty="0">
                <a:solidFill>
                  <a:prstClr val="black"/>
                </a:solidFill>
                <a:cs typeface="Arial" panose="020B0604020202020204" pitchFamily="34" charset="0"/>
              </a:rPr>
              <a:t>x</a:t>
            </a:r>
          </a:p>
          <a:p>
            <a:pPr defTabSz="685800">
              <a:spcBef>
                <a:spcPts val="750"/>
              </a:spcBef>
              <a:buClrTx/>
              <a:defRPr/>
            </a:pPr>
            <a:r>
              <a:rPr lang="vi-VN" altLang="en-US" sz="1600" dirty="0"/>
              <a:t>Micro</a:t>
            </a:r>
            <a:r>
              <a:rPr lang="en-US" altLang="en-US" sz="1600" dirty="0"/>
              <a:t>-</a:t>
            </a:r>
            <a:r>
              <a:rPr lang="vi-VN" altLang="en-US" sz="1600" dirty="0"/>
              <a:t>encapsulation</a:t>
            </a:r>
            <a:endParaRPr lang="en-US" altLang="en-US" sz="1600" dirty="0"/>
          </a:p>
          <a:p>
            <a:pPr defTabSz="685800">
              <a:spcBef>
                <a:spcPts val="750"/>
              </a:spcBef>
              <a:buClrTx/>
              <a:defRPr/>
            </a:pPr>
            <a:r>
              <a:rPr lang="en-GB" altLang="en-US" sz="1600" dirty="0"/>
              <a:t>Sun Protective Clothing</a:t>
            </a:r>
          </a:p>
          <a:p>
            <a:pPr defTabSz="685800">
              <a:spcBef>
                <a:spcPts val="750"/>
              </a:spcBef>
              <a:buClrTx/>
              <a:defRPr/>
            </a:pPr>
            <a:r>
              <a:rPr lang="en-US" altLang="en-US" sz="1600" dirty="0"/>
              <a:t>Wearable Electronics</a:t>
            </a:r>
            <a:endParaRPr lang="en-GB" altLang="en-US" sz="1600" dirty="0">
              <a:solidFill>
                <a:prstClr val="black"/>
              </a:solidFill>
              <a:cs typeface="Arial" panose="020B0604020202020204" pitchFamily="34" charset="0"/>
            </a:endParaRPr>
          </a:p>
        </p:txBody>
      </p:sp>
      <p:pic>
        <p:nvPicPr>
          <p:cNvPr id="9" name="Picture 11">
            <a:extLst>
              <a:ext uri="{FF2B5EF4-FFF2-40B4-BE49-F238E27FC236}">
                <a16:creationId xmlns:a16="http://schemas.microsoft.com/office/drawing/2014/main" id="{6584E32B-4428-4A9D-B9BB-E508D7AF25D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4566170">
            <a:off x="5173580" y="3329291"/>
            <a:ext cx="14287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a:extLst>
              <a:ext uri="{FF2B5EF4-FFF2-40B4-BE49-F238E27FC236}">
                <a16:creationId xmlns:a16="http://schemas.microsoft.com/office/drawing/2014/main" id="{F7875077-7A60-418E-8A60-BA58349CAF93}"/>
              </a:ext>
            </a:extLst>
          </p:cNvPr>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71166" y="3048746"/>
            <a:ext cx="2048033" cy="167163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a:extLst>
              <a:ext uri="{FF2B5EF4-FFF2-40B4-BE49-F238E27FC236}">
                <a16:creationId xmlns:a16="http://schemas.microsoft.com/office/drawing/2014/main" id="{7DD960C3-044E-44DE-9C68-417241078FB3}"/>
              </a:ext>
            </a:extLst>
          </p:cNvPr>
          <p:cNvPicPr>
            <a:picLocks noChangeAspect="1" noChangeArrowheads="1" noCrop="1"/>
          </p:cNvPicPr>
          <p:nvPr/>
        </p:nvPicPr>
        <p:blipFill>
          <a:blip r:embed="rId6">
            <a:extLst>
              <a:ext uri="{28A0092B-C50C-407E-A947-70E740481C1C}">
                <a14:useLocalDpi xmlns:a14="http://schemas.microsoft.com/office/drawing/2010/main"/>
              </a:ext>
            </a:extLst>
          </a:blip>
          <a:srcRect/>
          <a:stretch>
            <a:fillRect/>
          </a:stretch>
        </p:blipFill>
        <p:spPr bwMode="auto">
          <a:xfrm>
            <a:off x="635416" y="3019522"/>
            <a:ext cx="1571625" cy="187880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a:extLst>
              <a:ext uri="{FF2B5EF4-FFF2-40B4-BE49-F238E27FC236}">
                <a16:creationId xmlns:a16="http://schemas.microsoft.com/office/drawing/2014/main" id="{B09DF7F7-A65B-4E70-9D7F-1DFFD7854C3F}"/>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224899" y="3192768"/>
            <a:ext cx="820341" cy="183594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65502E5-14AC-2C1A-46B1-BE17D710FB9F}"/>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2013038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13DC0-A22E-45B3-91C7-EF15CC68012B}"/>
              </a:ext>
            </a:extLst>
          </p:cNvPr>
          <p:cNvSpPr>
            <a:spLocks noGrp="1"/>
          </p:cNvSpPr>
          <p:nvPr>
            <p:ph type="title"/>
          </p:nvPr>
        </p:nvSpPr>
        <p:spPr>
          <a:xfrm>
            <a:off x="457199" y="924712"/>
            <a:ext cx="8229600" cy="371400"/>
          </a:xfrm>
        </p:spPr>
        <p:txBody>
          <a:bodyPr>
            <a:normAutofit/>
          </a:bodyPr>
          <a:lstStyle/>
          <a:p>
            <a:r>
              <a:rPr lang="en-IN" sz="1400" dirty="0">
                <a:solidFill>
                  <a:schemeClr val="accent1">
                    <a:lumMod val="50000"/>
                  </a:schemeClr>
                </a:solidFill>
              </a:rPr>
              <a:t>MOISTURE MANAGEMENT - 3X DRY</a:t>
            </a:r>
          </a:p>
        </p:txBody>
      </p:sp>
      <p:pic>
        <p:nvPicPr>
          <p:cNvPr id="5" name="Picture 4">
            <a:extLst>
              <a:ext uri="{FF2B5EF4-FFF2-40B4-BE49-F238E27FC236}">
                <a16:creationId xmlns:a16="http://schemas.microsoft.com/office/drawing/2014/main" id="{1C799A4F-72B3-4170-87B6-F166F26D64D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78743" y="1240632"/>
            <a:ext cx="6386513" cy="3902868"/>
          </a:xfrm>
          <a:prstGeom prst="rect">
            <a:avLst/>
          </a:prstGeom>
        </p:spPr>
      </p:pic>
      <p:pic>
        <p:nvPicPr>
          <p:cNvPr id="6" name="Picture 5">
            <a:extLst>
              <a:ext uri="{FF2B5EF4-FFF2-40B4-BE49-F238E27FC236}">
                <a16:creationId xmlns:a16="http://schemas.microsoft.com/office/drawing/2014/main" id="{86C4A720-8204-4410-81D8-A11EAF54ED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1496" y="3847388"/>
            <a:ext cx="936032" cy="465342"/>
          </a:xfrm>
          <a:prstGeom prst="rect">
            <a:avLst/>
          </a:prstGeom>
        </p:spPr>
      </p:pic>
      <p:sp>
        <p:nvSpPr>
          <p:cNvPr id="7" name="Rectangle 6">
            <a:extLst>
              <a:ext uri="{FF2B5EF4-FFF2-40B4-BE49-F238E27FC236}">
                <a16:creationId xmlns:a16="http://schemas.microsoft.com/office/drawing/2014/main" id="{D7AB7619-55EB-4317-B094-77E799F544C8}"/>
              </a:ext>
            </a:extLst>
          </p:cNvPr>
          <p:cNvSpPr/>
          <p:nvPr/>
        </p:nvSpPr>
        <p:spPr>
          <a:xfrm>
            <a:off x="1146471" y="1240632"/>
            <a:ext cx="6854528" cy="369332"/>
          </a:xfrm>
          <a:prstGeom prst="rect">
            <a:avLst/>
          </a:prstGeom>
          <a:solidFill>
            <a:schemeClr val="accent4">
              <a:lumMod val="40000"/>
              <a:lumOff val="60000"/>
            </a:schemeClr>
          </a:solidFill>
        </p:spPr>
        <p:txBody>
          <a:bodyPr wrap="square">
            <a:spAutoFit/>
          </a:bodyPr>
          <a:lstStyle/>
          <a:p>
            <a:pPr algn="ctr"/>
            <a:r>
              <a:rPr lang="en-IN" sz="1800" b="1" dirty="0"/>
              <a:t>3XDRY technology from Schoeller</a:t>
            </a:r>
          </a:p>
        </p:txBody>
      </p:sp>
      <p:sp>
        <p:nvSpPr>
          <p:cNvPr id="3" name="Title 1">
            <a:extLst>
              <a:ext uri="{FF2B5EF4-FFF2-40B4-BE49-F238E27FC236}">
                <a16:creationId xmlns:a16="http://schemas.microsoft.com/office/drawing/2014/main" id="{8020D011-B21A-0DA7-B9CC-5438148BA052}"/>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4038627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570985" y="1039963"/>
            <a:ext cx="7886700" cy="286829"/>
          </a:xfrm>
        </p:spPr>
        <p:txBody>
          <a:bodyPr anchor="ctr">
            <a:normAutofit/>
          </a:bodyPr>
          <a:lstStyle/>
          <a:p>
            <a:r>
              <a:rPr lang="en-US" sz="1800" b="1" dirty="0">
                <a:solidFill>
                  <a:schemeClr val="accent1">
                    <a:lumMod val="50000"/>
                  </a:schemeClr>
                </a:solidFill>
                <a:latin typeface="Arial" panose="020B0604020202020204" pitchFamily="34" charset="0"/>
                <a:cs typeface="Arial" panose="020B0604020202020204" pitchFamily="34" charset="0"/>
              </a:rPr>
              <a:t>WEAVING</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458516"/>
            <a:ext cx="3591791" cy="3124311"/>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923559" y="1458516"/>
            <a:ext cx="3591791" cy="3124311"/>
          </a:xfrm>
          <a:prstGeom prst="rect">
            <a:avLst/>
          </a:prstGeom>
          <a:noFill/>
        </p:spPr>
      </p:pic>
      <p:sp>
        <p:nvSpPr>
          <p:cNvPr id="3" name="Title 1">
            <a:extLst>
              <a:ext uri="{FF2B5EF4-FFF2-40B4-BE49-F238E27FC236}">
                <a16:creationId xmlns:a16="http://schemas.microsoft.com/office/drawing/2014/main" id="{5827593A-F9E4-4D1B-50B2-8C0334C3DB89}"/>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1459696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63187" y="1376699"/>
            <a:ext cx="5359631" cy="3112358"/>
          </a:xfrm>
          <a:prstGeom prst="rect">
            <a:avLst/>
          </a:prstGeom>
        </p:spPr>
        <p:txBody>
          <a:bodyPr vert="horz" wrap="square" lIns="0" tIns="41433" rIns="0" bIns="0" rtlCol="0">
            <a:spAutoFit/>
          </a:bodyPr>
          <a:lstStyle/>
          <a:p>
            <a:pPr marL="266224" indent="-256699" algn="just">
              <a:spcBef>
                <a:spcPts val="326"/>
              </a:spcBef>
              <a:buFont typeface="Arial" panose="020B0604020202020204" pitchFamily="34" charset="0"/>
              <a:buChar char="•"/>
              <a:tabLst>
                <a:tab pos="266224" algn="l"/>
              </a:tabLst>
            </a:pPr>
            <a:r>
              <a:rPr sz="1200" spc="-8" dirty="0">
                <a:solidFill>
                  <a:schemeClr val="tx1"/>
                </a:solidFill>
                <a:latin typeface="Arial" panose="020B0604020202020204" pitchFamily="34" charset="0"/>
                <a:cs typeface="Arial" panose="020B0604020202020204" pitchFamily="34" charset="0"/>
              </a:rPr>
              <a:t>Control</a:t>
            </a:r>
            <a:r>
              <a:rPr sz="1200" spc="-7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 Leakages in</a:t>
            </a:r>
            <a:r>
              <a:rPr sz="1200" spc="-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looms</a:t>
            </a:r>
            <a:endParaRPr sz="1200" dirty="0">
              <a:solidFill>
                <a:schemeClr val="tx1"/>
              </a:solidFill>
              <a:latin typeface="Arial" panose="020B0604020202020204" pitchFamily="34" charset="0"/>
              <a:cs typeface="Arial" panose="020B0604020202020204" pitchFamily="34" charset="0"/>
            </a:endParaRPr>
          </a:p>
          <a:p>
            <a:pPr marL="566261" lvl="1" indent="-214313" algn="just">
              <a:spcBef>
                <a:spcPts val="225"/>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Leakages</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up</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15-</a:t>
            </a:r>
            <a:r>
              <a:rPr sz="1200" dirty="0">
                <a:solidFill>
                  <a:schemeClr val="tx1"/>
                </a:solidFill>
                <a:latin typeface="Arial" panose="020B0604020202020204" pitchFamily="34" charset="0"/>
                <a:cs typeface="Arial" panose="020B0604020202020204" pitchFamily="34" charset="0"/>
              </a:rPr>
              <a:t>20%</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total</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demand</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have</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been</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observed</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00"/>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Optimize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compressed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according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yarn</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count</a:t>
            </a:r>
            <a:endParaRPr sz="1200" dirty="0">
              <a:solidFill>
                <a:schemeClr val="tx1"/>
              </a:solidFill>
              <a:latin typeface="Arial" panose="020B0604020202020204" pitchFamily="34" charset="0"/>
              <a:cs typeface="Arial" panose="020B0604020202020204" pitchFamily="34" charset="0"/>
            </a:endParaRPr>
          </a:p>
          <a:p>
            <a:pPr marL="566261" marR="20479" lvl="1" indent="-214313" algn="just">
              <a:lnSpc>
                <a:spcPct val="101400"/>
              </a:lnSpc>
              <a:spcBef>
                <a:spcPts val="203"/>
              </a:spcBef>
              <a:buFont typeface="Courier New" panose="02070309020205020404" pitchFamily="49" charset="0"/>
              <a:buChar char="o"/>
              <a:tabLst>
                <a:tab pos="566261" algn="l"/>
              </a:tabLst>
            </a:pPr>
            <a:r>
              <a:rPr sz="1200" spc="-8" dirty="0">
                <a:solidFill>
                  <a:schemeClr val="tx1"/>
                </a:solidFill>
                <a:latin typeface="Arial" panose="020B0604020202020204" pitchFamily="34" charset="0"/>
                <a:cs typeface="Arial" panose="020B0604020202020204" pitchFamily="34" charset="0"/>
              </a:rPr>
              <a:t>Mostly,</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higher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provided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cover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loss </a:t>
            </a:r>
            <a:r>
              <a:rPr sz="1200" dirty="0">
                <a:solidFill>
                  <a:schemeClr val="tx1"/>
                </a:solidFill>
                <a:latin typeface="Arial" panose="020B0604020202020204" pitchFamily="34" charset="0"/>
                <a:cs typeface="Arial" panose="020B0604020202020204" pitchFamily="34" charset="0"/>
              </a:rPr>
              <a:t>due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leakages;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hence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inducing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more</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leakages</a:t>
            </a:r>
            <a:endParaRPr sz="1200" dirty="0">
              <a:solidFill>
                <a:schemeClr val="tx1"/>
              </a:solidFill>
              <a:latin typeface="Arial" panose="020B0604020202020204" pitchFamily="34" charset="0"/>
              <a:cs typeface="Arial" panose="020B0604020202020204" pitchFamily="34" charset="0"/>
            </a:endParaRPr>
          </a:p>
          <a:p>
            <a:pPr marL="266700" marR="281940" indent="-257175" algn="just">
              <a:spcBef>
                <a:spcPts val="300"/>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Automate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conditioning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parameters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based</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on</a:t>
            </a:r>
            <a:r>
              <a:rPr sz="1200" spc="-23"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real- </a:t>
            </a:r>
            <a:r>
              <a:rPr sz="1200" dirty="0">
                <a:solidFill>
                  <a:schemeClr val="tx1"/>
                </a:solidFill>
                <a:latin typeface="Arial" panose="020B0604020202020204" pitchFamily="34" charset="0"/>
                <a:cs typeface="Arial" panose="020B0604020202020204" pitchFamily="34" charset="0"/>
              </a:rPr>
              <a:t>time</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temperature,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humidity</a:t>
            </a:r>
            <a:endParaRPr sz="1200" dirty="0">
              <a:solidFill>
                <a:schemeClr val="tx1"/>
              </a:solidFill>
              <a:latin typeface="Arial" panose="020B0604020202020204" pitchFamily="34" charset="0"/>
              <a:cs typeface="Arial" panose="020B0604020202020204" pitchFamily="34" charset="0"/>
            </a:endParaRPr>
          </a:p>
          <a:p>
            <a:pPr marL="566261" marR="122873" lvl="1" indent="-214313" algn="just">
              <a:lnSpc>
                <a:spcPct val="98600"/>
              </a:lnSpc>
              <a:spcBef>
                <a:spcPts val="293"/>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Don’t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forget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adjust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changes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according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number</a:t>
            </a:r>
            <a:r>
              <a:rPr sz="1200" spc="-23"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of </a:t>
            </a:r>
            <a:r>
              <a:rPr sz="1200" dirty="0">
                <a:solidFill>
                  <a:schemeClr val="tx1"/>
                </a:solidFill>
                <a:latin typeface="Arial" panose="020B0604020202020204" pitchFamily="34" charset="0"/>
                <a:cs typeface="Arial" panose="020B0604020202020204" pitchFamily="34" charset="0"/>
              </a:rPr>
              <a:t>machines</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operating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area;</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temperature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humidity conditions</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00"/>
              </a:spcBef>
              <a:buFont typeface="Arial" panose="020B0604020202020204" pitchFamily="34" charset="0"/>
              <a:buChar char="•"/>
              <a:tabLst>
                <a:tab pos="266224" algn="l"/>
              </a:tabLst>
            </a:pPr>
            <a:r>
              <a:rPr sz="1200" spc="-8" dirty="0">
                <a:solidFill>
                  <a:schemeClr val="tx1"/>
                </a:solidFill>
                <a:latin typeface="Arial" panose="020B0604020202020204" pitchFamily="34" charset="0"/>
                <a:cs typeface="Arial" panose="020B0604020202020204" pitchFamily="34" charset="0"/>
              </a:rPr>
              <a:t>Maintain</a:t>
            </a:r>
            <a:r>
              <a:rPr sz="1200" spc="-7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Balance</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among</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Supply</a:t>
            </a:r>
            <a:r>
              <a:rPr sz="1200" spc="-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Return</a:t>
            </a:r>
            <a:r>
              <a:rPr sz="1200" spc="-11"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air</a:t>
            </a:r>
            <a:endParaRPr sz="1200" dirty="0">
              <a:solidFill>
                <a:schemeClr val="tx1"/>
              </a:solidFill>
              <a:latin typeface="Arial" panose="020B0604020202020204" pitchFamily="34" charset="0"/>
              <a:cs typeface="Arial" panose="020B0604020202020204" pitchFamily="34" charset="0"/>
            </a:endParaRPr>
          </a:p>
          <a:p>
            <a:pPr marL="566261" marR="27623" lvl="1" indent="-214313" algn="just">
              <a:lnSpc>
                <a:spcPct val="100699"/>
              </a:lnSpc>
              <a:spcBef>
                <a:spcPts val="21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Maintaining</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positive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displacement</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(~3-</a:t>
            </a:r>
            <a:r>
              <a:rPr sz="1200" dirty="0">
                <a:solidFill>
                  <a:schemeClr val="tx1"/>
                </a:solidFill>
                <a:latin typeface="Arial" panose="020B0604020202020204" pitchFamily="34" charset="0"/>
                <a:cs typeface="Arial" panose="020B0604020202020204" pitchFamily="34" charset="0"/>
              </a:rPr>
              <a:t>5%)</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facilitates</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fluff </a:t>
            </a:r>
            <a:r>
              <a:rPr sz="1200" dirty="0">
                <a:solidFill>
                  <a:schemeClr val="tx1"/>
                </a:solidFill>
                <a:latin typeface="Arial" panose="020B0604020202020204" pitchFamily="34" charset="0"/>
                <a:cs typeface="Arial" panose="020B0604020202020204" pitchFamily="34" charset="0"/>
              </a:rPr>
              <a:t>removal</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from</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reducing</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fluff</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accumulation</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looms</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hence </a:t>
            </a:r>
            <a:r>
              <a:rPr sz="1200" dirty="0">
                <a:solidFill>
                  <a:schemeClr val="tx1"/>
                </a:solidFill>
                <a:latin typeface="Arial" panose="020B0604020202020204" pitchFamily="34" charset="0"/>
                <a:cs typeface="Arial" panose="020B0604020202020204" pitchFamily="34" charset="0"/>
              </a:rPr>
              <a:t>maintaining</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performance</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19"/>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Production</a:t>
            </a:r>
            <a:r>
              <a:rPr sz="1200" spc="-34"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Planning</a:t>
            </a:r>
            <a:endParaRPr sz="1200" dirty="0">
              <a:solidFill>
                <a:schemeClr val="tx1"/>
              </a:solidFill>
              <a:latin typeface="Arial" panose="020B0604020202020204" pitchFamily="34" charset="0"/>
              <a:cs typeface="Arial" panose="020B0604020202020204" pitchFamily="34" charset="0"/>
            </a:endParaRPr>
          </a:p>
          <a:p>
            <a:pPr marL="566261" lvl="1" indent="-214313" algn="just">
              <a:spcBef>
                <a:spcPts val="221"/>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Improve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machine</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up-</a:t>
            </a:r>
            <a:r>
              <a:rPr sz="1200" dirty="0">
                <a:solidFill>
                  <a:schemeClr val="tx1"/>
                </a:solidFill>
                <a:latin typeface="Arial" panose="020B0604020202020204" pitchFamily="34" charset="0"/>
                <a:cs typeface="Arial" panose="020B0604020202020204" pitchFamily="34" charset="0"/>
              </a:rPr>
              <a:t>time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improve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performance</a:t>
            </a:r>
            <a:endParaRPr sz="1200" dirty="0">
              <a:solidFill>
                <a:schemeClr val="tx1"/>
              </a:solidFill>
              <a:latin typeface="Arial" panose="020B0604020202020204" pitchFamily="34" charset="0"/>
              <a:cs typeface="Arial" panose="020B0604020202020204" pitchFamily="34" charset="0"/>
            </a:endParaRPr>
          </a:p>
        </p:txBody>
      </p:sp>
      <p:graphicFrame>
        <p:nvGraphicFramePr>
          <p:cNvPr id="4" name="object 4"/>
          <p:cNvGraphicFramePr>
            <a:graphicFrameLocks noGrp="1"/>
          </p:cNvGraphicFramePr>
          <p:nvPr>
            <p:extLst>
              <p:ext uri="{D42A27DB-BD31-4B8C-83A1-F6EECF244321}">
                <p14:modId xmlns:p14="http://schemas.microsoft.com/office/powerpoint/2010/main" val="4060653231"/>
              </p:ext>
            </p:extLst>
          </p:nvPr>
        </p:nvGraphicFramePr>
        <p:xfrm>
          <a:off x="6057900" y="1376699"/>
          <a:ext cx="2539494" cy="2252628"/>
        </p:xfrm>
        <a:graphic>
          <a:graphicData uri="http://schemas.openxmlformats.org/drawingml/2006/table">
            <a:tbl>
              <a:tblPr firstRow="1" bandRow="1">
                <a:tableStyleId>{2D5ABB26-0587-4C30-8999-92F81FD0307C}</a:tableStyleId>
              </a:tblPr>
              <a:tblGrid>
                <a:gridCol w="2539494">
                  <a:extLst>
                    <a:ext uri="{9D8B030D-6E8A-4147-A177-3AD203B41FA5}">
                      <a16:colId xmlns:a16="http://schemas.microsoft.com/office/drawing/2014/main" val="20000"/>
                    </a:ext>
                  </a:extLst>
                </a:gridCol>
              </a:tblGrid>
              <a:tr h="388144">
                <a:tc>
                  <a:txBody>
                    <a:bodyPr/>
                    <a:lstStyle/>
                    <a:p>
                      <a:pPr marL="49213" marR="29845" indent="-12700" algn="ctr">
                        <a:lnSpc>
                          <a:spcPts val="1420"/>
                        </a:lnSpc>
                        <a:spcBef>
                          <a:spcPts val="670"/>
                        </a:spcBef>
                      </a:pPr>
                      <a:r>
                        <a:rPr sz="1200" b="1" dirty="0">
                          <a:solidFill>
                            <a:srgbClr val="FFFFFF"/>
                          </a:solidFill>
                          <a:latin typeface="Arial"/>
                          <a:cs typeface="Arial"/>
                        </a:rPr>
                        <a:t>Common</a:t>
                      </a:r>
                      <a:r>
                        <a:rPr sz="1200" b="1" spc="-75" dirty="0">
                          <a:solidFill>
                            <a:srgbClr val="FFFFFF"/>
                          </a:solidFill>
                          <a:latin typeface="Arial"/>
                          <a:cs typeface="Arial"/>
                        </a:rPr>
                        <a:t> </a:t>
                      </a:r>
                      <a:r>
                        <a:rPr sz="1200" b="1" dirty="0">
                          <a:solidFill>
                            <a:srgbClr val="FFFFFF"/>
                          </a:solidFill>
                          <a:latin typeface="Arial"/>
                          <a:cs typeface="Arial"/>
                        </a:rPr>
                        <a:t>Air</a:t>
                      </a:r>
                      <a:r>
                        <a:rPr sz="1200" b="1" spc="-40" dirty="0">
                          <a:solidFill>
                            <a:srgbClr val="FFFFFF"/>
                          </a:solidFill>
                          <a:latin typeface="Arial"/>
                          <a:cs typeface="Arial"/>
                        </a:rPr>
                        <a:t> </a:t>
                      </a:r>
                      <a:r>
                        <a:rPr sz="1200" b="1" dirty="0">
                          <a:solidFill>
                            <a:srgbClr val="FFFFFF"/>
                          </a:solidFill>
                          <a:latin typeface="Arial"/>
                          <a:cs typeface="Arial"/>
                        </a:rPr>
                        <a:t>Leakages</a:t>
                      </a:r>
                      <a:r>
                        <a:rPr sz="1200" b="1" spc="-40" dirty="0">
                          <a:solidFill>
                            <a:srgbClr val="FFFFFF"/>
                          </a:solidFill>
                          <a:latin typeface="Arial"/>
                          <a:cs typeface="Arial"/>
                        </a:rPr>
                        <a:t> </a:t>
                      </a:r>
                      <a:r>
                        <a:rPr sz="1200" b="1" spc="-25" dirty="0">
                          <a:solidFill>
                            <a:srgbClr val="FFFFFF"/>
                          </a:solidFill>
                          <a:latin typeface="Arial"/>
                          <a:cs typeface="Arial"/>
                        </a:rPr>
                        <a:t>in </a:t>
                      </a:r>
                      <a:r>
                        <a:rPr sz="1200" b="1" dirty="0">
                          <a:solidFill>
                            <a:srgbClr val="FFFFFF"/>
                          </a:solidFill>
                          <a:latin typeface="Arial"/>
                          <a:cs typeface="Arial"/>
                        </a:rPr>
                        <a:t>Air</a:t>
                      </a:r>
                      <a:r>
                        <a:rPr sz="1200" b="1" spc="-15" dirty="0">
                          <a:solidFill>
                            <a:srgbClr val="FFFFFF"/>
                          </a:solidFill>
                          <a:latin typeface="Arial"/>
                          <a:cs typeface="Arial"/>
                        </a:rPr>
                        <a:t> </a:t>
                      </a:r>
                      <a:r>
                        <a:rPr sz="1200" b="1" dirty="0">
                          <a:solidFill>
                            <a:srgbClr val="FFFFFF"/>
                          </a:solidFill>
                          <a:latin typeface="Arial"/>
                          <a:cs typeface="Arial"/>
                        </a:rPr>
                        <a:t>Jet</a:t>
                      </a:r>
                      <a:r>
                        <a:rPr sz="1200" b="1" spc="-10" dirty="0">
                          <a:solidFill>
                            <a:srgbClr val="FFFFFF"/>
                          </a:solidFill>
                          <a:latin typeface="Arial"/>
                          <a:cs typeface="Arial"/>
                        </a:rPr>
                        <a:t> Looms</a:t>
                      </a:r>
                      <a:endParaRPr sz="1200" dirty="0">
                        <a:latin typeface="Arial"/>
                        <a:cs typeface="Arial"/>
                      </a:endParaRPr>
                    </a:p>
                  </a:txBody>
                  <a:tcPr marL="0" marR="0" marT="63818"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2E62"/>
                    </a:solidFill>
                  </a:tcPr>
                </a:tc>
                <a:extLst>
                  <a:ext uri="{0D108BD9-81ED-4DB2-BD59-A6C34878D82A}">
                    <a16:rowId xmlns:a16="http://schemas.microsoft.com/office/drawing/2014/main" val="10000"/>
                  </a:ext>
                </a:extLst>
              </a:tr>
              <a:tr h="417671">
                <a:tc>
                  <a:txBody>
                    <a:bodyPr/>
                    <a:lstStyle/>
                    <a:p>
                      <a:pPr algn="ctr">
                        <a:lnSpc>
                          <a:spcPct val="100000"/>
                        </a:lnSpc>
                        <a:spcBef>
                          <a:spcPts val="20"/>
                        </a:spcBef>
                      </a:pPr>
                      <a:endParaRPr sz="1200" dirty="0">
                        <a:latin typeface="Arial" panose="020B0604020202020204" pitchFamily="34" charset="0"/>
                        <a:cs typeface="Arial" panose="020B0604020202020204" pitchFamily="34" charset="0"/>
                      </a:endParaRPr>
                    </a:p>
                    <a:p>
                      <a:pPr algn="ctr">
                        <a:lnSpc>
                          <a:spcPct val="100000"/>
                        </a:lnSpc>
                      </a:pPr>
                      <a:r>
                        <a:rPr sz="1200" b="1" dirty="0">
                          <a:solidFill>
                            <a:srgbClr val="464749"/>
                          </a:solidFill>
                          <a:latin typeface="Arial"/>
                          <a:cs typeface="Arial"/>
                        </a:rPr>
                        <a:t>Relay</a:t>
                      </a:r>
                      <a:r>
                        <a:rPr sz="1200" b="1" spc="-40" dirty="0">
                          <a:solidFill>
                            <a:srgbClr val="464749"/>
                          </a:solidFill>
                          <a:latin typeface="Arial"/>
                          <a:cs typeface="Arial"/>
                        </a:rPr>
                        <a:t> </a:t>
                      </a:r>
                      <a:r>
                        <a:rPr sz="1200" b="1" spc="-10" dirty="0">
                          <a:solidFill>
                            <a:srgbClr val="464749"/>
                          </a:solidFill>
                          <a:latin typeface="Arial"/>
                          <a:cs typeface="Arial"/>
                        </a:rPr>
                        <a:t>Valve</a:t>
                      </a:r>
                      <a:endParaRPr sz="1200" dirty="0">
                        <a:latin typeface="Arial"/>
                        <a:cs typeface="Arial"/>
                      </a:endParaRPr>
                    </a:p>
                  </a:txBody>
                  <a:tcPr marL="0" marR="0" marT="19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1"/>
                  </a:ext>
                </a:extLst>
              </a:tr>
              <a:tr h="358140">
                <a:tc>
                  <a:txBody>
                    <a:bodyPr/>
                    <a:lstStyle/>
                    <a:p>
                      <a:pPr algn="ctr">
                        <a:lnSpc>
                          <a:spcPct val="100000"/>
                        </a:lnSpc>
                        <a:spcBef>
                          <a:spcPts val="1090"/>
                        </a:spcBef>
                      </a:pPr>
                      <a:r>
                        <a:rPr sz="1200" b="1" spc="-10" dirty="0">
                          <a:solidFill>
                            <a:srgbClr val="464749"/>
                          </a:solidFill>
                          <a:latin typeface="Arial"/>
                          <a:cs typeface="Arial"/>
                        </a:rPr>
                        <a:t>Tuck</a:t>
                      </a:r>
                      <a:r>
                        <a:rPr sz="1200" b="1" spc="-70" dirty="0">
                          <a:solidFill>
                            <a:srgbClr val="464749"/>
                          </a:solidFill>
                          <a:latin typeface="Arial"/>
                          <a:cs typeface="Arial"/>
                        </a:rPr>
                        <a:t> </a:t>
                      </a:r>
                      <a:r>
                        <a:rPr sz="1200" b="1" spc="-25" dirty="0">
                          <a:solidFill>
                            <a:srgbClr val="464749"/>
                          </a:solidFill>
                          <a:latin typeface="Arial"/>
                          <a:cs typeface="Arial"/>
                        </a:rPr>
                        <a:t>Inn</a:t>
                      </a:r>
                      <a:endParaRPr sz="1200" dirty="0">
                        <a:latin typeface="Arial"/>
                        <a:cs typeface="Arial"/>
                      </a:endParaRPr>
                    </a:p>
                  </a:txBody>
                  <a:tcPr marL="0" marR="0" marT="103823"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2"/>
                  </a:ext>
                </a:extLst>
              </a:tr>
              <a:tr h="420653">
                <a:tc>
                  <a:txBody>
                    <a:bodyPr/>
                    <a:lstStyle/>
                    <a:p>
                      <a:pPr algn="ctr">
                        <a:lnSpc>
                          <a:spcPct val="100000"/>
                        </a:lnSpc>
                      </a:pPr>
                      <a:endParaRPr sz="1200" dirty="0">
                        <a:latin typeface="Arial" panose="020B0604020202020204" pitchFamily="34" charset="0"/>
                        <a:cs typeface="Arial" panose="020B0604020202020204" pitchFamily="34" charset="0"/>
                      </a:endParaRPr>
                    </a:p>
                    <a:p>
                      <a:pPr algn="ctr">
                        <a:lnSpc>
                          <a:spcPct val="100000"/>
                        </a:lnSpc>
                      </a:pPr>
                      <a:r>
                        <a:rPr sz="1200" b="1" dirty="0">
                          <a:solidFill>
                            <a:srgbClr val="464749"/>
                          </a:solidFill>
                          <a:latin typeface="Arial"/>
                          <a:cs typeface="Arial"/>
                        </a:rPr>
                        <a:t>Suction</a:t>
                      </a:r>
                      <a:r>
                        <a:rPr sz="1200" b="1" spc="-55" dirty="0">
                          <a:solidFill>
                            <a:srgbClr val="464749"/>
                          </a:solidFill>
                          <a:latin typeface="Arial"/>
                          <a:cs typeface="Arial"/>
                        </a:rPr>
                        <a:t> </a:t>
                      </a:r>
                      <a:r>
                        <a:rPr sz="1200" b="1" spc="-20" dirty="0">
                          <a:solidFill>
                            <a:srgbClr val="464749"/>
                          </a:solidFill>
                          <a:latin typeface="Arial"/>
                          <a:cs typeface="Arial"/>
                        </a:rPr>
                        <a:t>Mouth</a:t>
                      </a:r>
                      <a:endParaRPr sz="12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3"/>
                  </a:ext>
                </a:extLst>
              </a:tr>
              <a:tr h="330041">
                <a:tc>
                  <a:txBody>
                    <a:bodyPr/>
                    <a:lstStyle/>
                    <a:p>
                      <a:pPr algn="ctr">
                        <a:lnSpc>
                          <a:spcPct val="100000"/>
                        </a:lnSpc>
                        <a:spcBef>
                          <a:spcPts val="1025"/>
                        </a:spcBef>
                      </a:pPr>
                      <a:r>
                        <a:rPr sz="1200" b="1" spc="-10" dirty="0">
                          <a:solidFill>
                            <a:srgbClr val="464749"/>
                          </a:solidFill>
                          <a:latin typeface="Arial"/>
                          <a:cs typeface="Arial"/>
                        </a:rPr>
                        <a:t>Pre-winder</a:t>
                      </a:r>
                      <a:endParaRPr sz="1200">
                        <a:latin typeface="Arial"/>
                        <a:cs typeface="Arial"/>
                      </a:endParaRPr>
                    </a:p>
                  </a:txBody>
                  <a:tcPr marL="0" marR="0" marT="97631"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4"/>
                  </a:ext>
                </a:extLst>
              </a:tr>
              <a:tr h="306705">
                <a:tc>
                  <a:txBody>
                    <a:bodyPr/>
                    <a:lstStyle/>
                    <a:p>
                      <a:pPr algn="ctr">
                        <a:lnSpc>
                          <a:spcPct val="100000"/>
                        </a:lnSpc>
                        <a:spcBef>
                          <a:spcPts val="915"/>
                        </a:spcBef>
                      </a:pPr>
                      <a:r>
                        <a:rPr sz="1200" b="1" dirty="0">
                          <a:solidFill>
                            <a:srgbClr val="464749"/>
                          </a:solidFill>
                          <a:latin typeface="Arial"/>
                          <a:cs typeface="Arial"/>
                        </a:rPr>
                        <a:t>Internal</a:t>
                      </a:r>
                      <a:r>
                        <a:rPr sz="1200" b="1" spc="-20" dirty="0">
                          <a:solidFill>
                            <a:srgbClr val="464749"/>
                          </a:solidFill>
                          <a:latin typeface="Arial"/>
                          <a:cs typeface="Arial"/>
                        </a:rPr>
                        <a:t> </a:t>
                      </a:r>
                      <a:r>
                        <a:rPr sz="1200" b="1" dirty="0">
                          <a:solidFill>
                            <a:srgbClr val="464749"/>
                          </a:solidFill>
                          <a:latin typeface="Arial"/>
                          <a:cs typeface="Arial"/>
                        </a:rPr>
                        <a:t>PVC</a:t>
                      </a:r>
                      <a:r>
                        <a:rPr sz="1200" b="1" spc="-30" dirty="0">
                          <a:solidFill>
                            <a:srgbClr val="464749"/>
                          </a:solidFill>
                          <a:latin typeface="Arial"/>
                          <a:cs typeface="Arial"/>
                        </a:rPr>
                        <a:t> </a:t>
                      </a:r>
                      <a:r>
                        <a:rPr sz="1200" b="1" dirty="0">
                          <a:solidFill>
                            <a:srgbClr val="464749"/>
                          </a:solidFill>
                          <a:latin typeface="Arial"/>
                          <a:cs typeface="Arial"/>
                        </a:rPr>
                        <a:t>Link</a:t>
                      </a:r>
                      <a:r>
                        <a:rPr sz="1200" b="1" spc="-30" dirty="0">
                          <a:solidFill>
                            <a:srgbClr val="464749"/>
                          </a:solidFill>
                          <a:latin typeface="Arial"/>
                          <a:cs typeface="Arial"/>
                        </a:rPr>
                        <a:t> </a:t>
                      </a:r>
                      <a:r>
                        <a:rPr sz="1200" b="1" spc="-10" dirty="0">
                          <a:solidFill>
                            <a:srgbClr val="464749"/>
                          </a:solidFill>
                          <a:latin typeface="Arial"/>
                          <a:cs typeface="Arial"/>
                        </a:rPr>
                        <a:t>Pipes</a:t>
                      </a:r>
                      <a:endParaRPr sz="1200" dirty="0">
                        <a:latin typeface="Arial"/>
                        <a:cs typeface="Arial"/>
                      </a:endParaRPr>
                    </a:p>
                  </a:txBody>
                  <a:tcPr marL="0" marR="0" marT="8715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5"/>
                  </a:ext>
                </a:extLst>
              </a:tr>
            </a:tbl>
          </a:graphicData>
        </a:graphic>
      </p:graphicFrame>
      <p:sp>
        <p:nvSpPr>
          <p:cNvPr id="6" name="Title 1">
            <a:extLst>
              <a:ext uri="{FF2B5EF4-FFF2-40B4-BE49-F238E27FC236}">
                <a16:creationId xmlns:a16="http://schemas.microsoft.com/office/drawing/2014/main" id="{3178E317-9925-4819-900F-9D02C4DEA9C4}"/>
              </a:ext>
            </a:extLst>
          </p:cNvPr>
          <p:cNvSpPr txBox="1">
            <a:spLocks/>
          </p:cNvSpPr>
          <p:nvPr/>
        </p:nvSpPr>
        <p:spPr>
          <a:xfrm>
            <a:off x="554896" y="1043715"/>
            <a:ext cx="8034208" cy="241388"/>
          </a:xfrm>
          <a:prstGeom prst="rect">
            <a:avLst/>
          </a:prstGeom>
          <a:noFill/>
          <a:ln>
            <a:noFill/>
          </a:ln>
        </p:spPr>
        <p:txBody>
          <a:bodyPr spcFirstLastPara="1" wrap="square" lIns="0" tIns="0" rIns="0" bIns="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1200" dirty="0">
                <a:solidFill>
                  <a:srgbClr val="87C6CC">
                    <a:lumMod val="50000"/>
                  </a:srgbClr>
                </a:solidFill>
                <a:latin typeface="Arial" panose="020B0604020202020204" pitchFamily="34" charset="0"/>
                <a:cs typeface="Arial" panose="020B0604020202020204" pitchFamily="34" charset="0"/>
              </a:rPr>
              <a:t>EE OPTIONS IN AIR JET LOOMS</a:t>
            </a:r>
            <a:endParaRPr kumimoji="0" lang="en-US" sz="12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Fira Sans Extra Condensed"/>
            </a:endParaRPr>
          </a:p>
        </p:txBody>
      </p:sp>
      <p:sp>
        <p:nvSpPr>
          <p:cNvPr id="2" name="Title 1">
            <a:extLst>
              <a:ext uri="{FF2B5EF4-FFF2-40B4-BE49-F238E27FC236}">
                <a16:creationId xmlns:a16="http://schemas.microsoft.com/office/drawing/2014/main" id="{1C3CABBC-89FB-0D05-D6D5-56FF1856E2A5}"/>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pic>
        <p:nvPicPr>
          <p:cNvPr id="4" name="Picture 3" descr="A machine with red fabric&#10;&#10;Description automatically generated with medium confidence">
            <a:extLst>
              <a:ext uri="{FF2B5EF4-FFF2-40B4-BE49-F238E27FC236}">
                <a16:creationId xmlns:a16="http://schemas.microsoft.com/office/drawing/2014/main" id="{105F1B8A-F864-41FD-8036-E474107D89F6}"/>
              </a:ext>
            </a:extLst>
          </p:cNvPr>
          <p:cNvPicPr>
            <a:picLocks noChangeAspect="1"/>
          </p:cNvPicPr>
          <p:nvPr/>
        </p:nvPicPr>
        <p:blipFill>
          <a:blip r:embed="rId2"/>
          <a:srcRect l="10840" r="17983" b="2"/>
          <a:stretch/>
        </p:blipFill>
        <p:spPr>
          <a:xfrm>
            <a:off x="724766" y="1003955"/>
            <a:ext cx="7694468" cy="3540319"/>
          </a:xfrm>
          <a:prstGeom prst="rect">
            <a:avLst/>
          </a:prstGeom>
          <a:noFill/>
        </p:spPr>
      </p:pic>
    </p:spTree>
    <p:extLst>
      <p:ext uri="{BB962C8B-B14F-4D97-AF65-F5344CB8AC3E}">
        <p14:creationId xmlns:p14="http://schemas.microsoft.com/office/powerpoint/2010/main" val="72595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1320" y="1076780"/>
            <a:ext cx="4250724" cy="237886"/>
          </a:xfrm>
          <a:prstGeom prst="rect">
            <a:avLst/>
          </a:prstGeom>
        </p:spPr>
        <p:txBody>
          <a:bodyPr spcFirstLastPara="1" vert="horz" wrap="square" lIns="0" tIns="9525" rIns="0" bIns="0" rtlCol="0" anchor="ctr" anchorCtr="0">
            <a:spAutoFit/>
          </a:bodyPr>
          <a:lstStyle/>
          <a:p>
            <a:pPr marL="9525">
              <a:spcBef>
                <a:spcPts val="75"/>
              </a:spcBef>
            </a:pPr>
            <a:r>
              <a:rPr lang="en-US" sz="1400" dirty="0">
                <a:solidFill>
                  <a:schemeClr val="accent1">
                    <a:lumMod val="50000"/>
                  </a:schemeClr>
                </a:solidFill>
              </a:rPr>
              <a:t>WATER</a:t>
            </a:r>
            <a:r>
              <a:rPr lang="en-US" sz="1400" spc="-60" dirty="0">
                <a:solidFill>
                  <a:schemeClr val="accent1">
                    <a:lumMod val="50000"/>
                  </a:schemeClr>
                </a:solidFill>
              </a:rPr>
              <a:t> </a:t>
            </a:r>
            <a:r>
              <a:rPr lang="en-US" sz="1400" dirty="0">
                <a:solidFill>
                  <a:schemeClr val="accent1">
                    <a:lumMod val="50000"/>
                  </a:schemeClr>
                </a:solidFill>
              </a:rPr>
              <a:t>SAVING</a:t>
            </a:r>
            <a:r>
              <a:rPr lang="en-US" sz="1400" spc="-53" dirty="0">
                <a:solidFill>
                  <a:schemeClr val="accent1">
                    <a:lumMod val="50000"/>
                  </a:schemeClr>
                </a:solidFill>
              </a:rPr>
              <a:t> </a:t>
            </a:r>
            <a:r>
              <a:rPr lang="en-US" sz="1400" dirty="0">
                <a:solidFill>
                  <a:schemeClr val="accent1">
                    <a:lumMod val="50000"/>
                  </a:schemeClr>
                </a:solidFill>
              </a:rPr>
              <a:t>DUPLICATION</a:t>
            </a:r>
            <a:r>
              <a:rPr lang="en-US" sz="1400" spc="-49" dirty="0">
                <a:solidFill>
                  <a:schemeClr val="accent1">
                    <a:lumMod val="50000"/>
                  </a:schemeClr>
                </a:solidFill>
              </a:rPr>
              <a:t> </a:t>
            </a:r>
            <a:r>
              <a:rPr lang="en-US" sz="1400" spc="-8" dirty="0">
                <a:solidFill>
                  <a:schemeClr val="accent1">
                    <a:lumMod val="50000"/>
                  </a:schemeClr>
                </a:solidFill>
              </a:rPr>
              <a:t>RULES</a:t>
            </a:r>
          </a:p>
        </p:txBody>
      </p:sp>
      <p:grpSp>
        <p:nvGrpSpPr>
          <p:cNvPr id="3" name="object 3"/>
          <p:cNvGrpSpPr/>
          <p:nvPr/>
        </p:nvGrpSpPr>
        <p:grpSpPr>
          <a:xfrm>
            <a:off x="2126512" y="1076780"/>
            <a:ext cx="5767884" cy="3905597"/>
            <a:chOff x="1271818" y="1080120"/>
            <a:chExt cx="7465059" cy="4993640"/>
          </a:xfrm>
        </p:grpSpPr>
        <p:pic>
          <p:nvPicPr>
            <p:cNvPr id="4" name="object 4"/>
            <p:cNvPicPr/>
            <p:nvPr/>
          </p:nvPicPr>
          <p:blipFill>
            <a:blip r:embed="rId2" cstate="print"/>
            <a:stretch>
              <a:fillRect/>
            </a:stretch>
          </p:blipFill>
          <p:spPr>
            <a:xfrm>
              <a:off x="1271818" y="1569865"/>
              <a:ext cx="7464457" cy="4503819"/>
            </a:xfrm>
            <a:prstGeom prst="rect">
              <a:avLst/>
            </a:prstGeom>
          </p:spPr>
        </p:pic>
        <p:pic>
          <p:nvPicPr>
            <p:cNvPr id="5" name="object 5"/>
            <p:cNvPicPr/>
            <p:nvPr/>
          </p:nvPicPr>
          <p:blipFill>
            <a:blip r:embed="rId3" cstate="print"/>
            <a:stretch>
              <a:fillRect/>
            </a:stretch>
          </p:blipFill>
          <p:spPr>
            <a:xfrm>
              <a:off x="6575120" y="1080120"/>
              <a:ext cx="2123149" cy="465184"/>
            </a:xfrm>
            <a:prstGeom prst="rect">
              <a:avLst/>
            </a:prstGeom>
          </p:spPr>
        </p:pic>
      </p:grpSp>
      <p:sp>
        <p:nvSpPr>
          <p:cNvPr id="6" name="Title 1">
            <a:extLst>
              <a:ext uri="{FF2B5EF4-FFF2-40B4-BE49-F238E27FC236}">
                <a16:creationId xmlns:a16="http://schemas.microsoft.com/office/drawing/2014/main" id="{653D447D-78AC-DA63-FF43-19A7FE55AFFD}"/>
              </a:ext>
            </a:extLst>
          </p:cNvPr>
          <p:cNvSpPr txBox="1">
            <a:spLocks/>
          </p:cNvSpPr>
          <p:nvPr/>
        </p:nvSpPr>
        <p:spPr>
          <a:xfrm>
            <a:off x="628650" y="374072"/>
            <a:ext cx="7886700" cy="46202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II. WET PROCESSING</a:t>
            </a:r>
            <a:endParaRPr lang="en-US" sz="2800" dirty="0">
              <a:solidFill>
                <a:schemeClr val="accent1">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1913597" y="1069862"/>
            <a:ext cx="5628799" cy="3796189"/>
            <a:chOff x="1193717" y="1080120"/>
            <a:chExt cx="7505065" cy="5061585"/>
          </a:xfrm>
        </p:grpSpPr>
        <p:pic>
          <p:nvPicPr>
            <p:cNvPr id="4" name="object 4"/>
            <p:cNvPicPr/>
            <p:nvPr/>
          </p:nvPicPr>
          <p:blipFill>
            <a:blip r:embed="rId2" cstate="print"/>
            <a:stretch>
              <a:fillRect/>
            </a:stretch>
          </p:blipFill>
          <p:spPr>
            <a:xfrm>
              <a:off x="6575120" y="1080120"/>
              <a:ext cx="2123149" cy="465184"/>
            </a:xfrm>
            <a:prstGeom prst="rect">
              <a:avLst/>
            </a:prstGeom>
          </p:spPr>
        </p:pic>
        <p:pic>
          <p:nvPicPr>
            <p:cNvPr id="5" name="object 5"/>
            <p:cNvPicPr/>
            <p:nvPr/>
          </p:nvPicPr>
          <p:blipFill>
            <a:blip r:embed="rId3" cstate="print"/>
            <a:stretch>
              <a:fillRect/>
            </a:stretch>
          </p:blipFill>
          <p:spPr>
            <a:xfrm>
              <a:off x="1193717" y="1556792"/>
              <a:ext cx="7464937" cy="4584616"/>
            </a:xfrm>
            <a:prstGeom prst="rect">
              <a:avLst/>
            </a:prstGeom>
          </p:spPr>
        </p:pic>
      </p:grpSp>
      <p:sp>
        <p:nvSpPr>
          <p:cNvPr id="7" name="object 2"/>
          <p:cNvSpPr txBox="1">
            <a:spLocks noGrp="1"/>
          </p:cNvSpPr>
          <p:nvPr>
            <p:ph type="title"/>
          </p:nvPr>
        </p:nvSpPr>
        <p:spPr>
          <a:xfrm>
            <a:off x="444843" y="966308"/>
            <a:ext cx="3311611" cy="207108"/>
          </a:xfrm>
          <a:prstGeom prst="rect">
            <a:avLst/>
          </a:prstGeom>
        </p:spPr>
        <p:txBody>
          <a:bodyPr spcFirstLastPara="1" vert="horz" wrap="square" lIns="0" tIns="9525" rIns="0" bIns="0" rtlCol="0" anchor="ctr" anchorCtr="0">
            <a:spAutoFit/>
          </a:bodyPr>
          <a:lstStyle/>
          <a:p>
            <a:pPr marL="9525">
              <a:spcBef>
                <a:spcPts val="75"/>
              </a:spcBef>
            </a:pPr>
            <a:r>
              <a:rPr lang="en-US" sz="1200" dirty="0">
                <a:solidFill>
                  <a:schemeClr val="accent1">
                    <a:lumMod val="50000"/>
                  </a:schemeClr>
                </a:solidFill>
              </a:rPr>
              <a:t>WATER</a:t>
            </a:r>
            <a:r>
              <a:rPr lang="en-US" sz="1200" spc="-60" dirty="0">
                <a:solidFill>
                  <a:schemeClr val="accent1">
                    <a:lumMod val="50000"/>
                  </a:schemeClr>
                </a:solidFill>
              </a:rPr>
              <a:t> </a:t>
            </a:r>
            <a:r>
              <a:rPr lang="en-US" sz="1200" dirty="0">
                <a:solidFill>
                  <a:schemeClr val="accent1">
                    <a:lumMod val="50000"/>
                  </a:schemeClr>
                </a:solidFill>
              </a:rPr>
              <a:t>SAVING</a:t>
            </a:r>
            <a:r>
              <a:rPr lang="en-US" sz="1200" spc="-53" dirty="0">
                <a:solidFill>
                  <a:schemeClr val="accent1">
                    <a:lumMod val="50000"/>
                  </a:schemeClr>
                </a:solidFill>
              </a:rPr>
              <a:t> </a:t>
            </a:r>
            <a:r>
              <a:rPr lang="en-US" sz="1200" dirty="0">
                <a:solidFill>
                  <a:schemeClr val="accent1">
                    <a:lumMod val="50000"/>
                  </a:schemeClr>
                </a:solidFill>
              </a:rPr>
              <a:t>DUPLICATION</a:t>
            </a:r>
            <a:r>
              <a:rPr lang="en-US" sz="1200" spc="-49" dirty="0">
                <a:solidFill>
                  <a:schemeClr val="accent1">
                    <a:lumMod val="50000"/>
                  </a:schemeClr>
                </a:solidFill>
              </a:rPr>
              <a:t> </a:t>
            </a:r>
            <a:r>
              <a:rPr lang="en-US" sz="1200" spc="-8" dirty="0">
                <a:solidFill>
                  <a:schemeClr val="accent1">
                    <a:lumMod val="50000"/>
                  </a:schemeClr>
                </a:solidFill>
              </a:rPr>
              <a:t>RULES</a:t>
            </a:r>
          </a:p>
        </p:txBody>
      </p:sp>
      <p:sp>
        <p:nvSpPr>
          <p:cNvPr id="2" name="Title 1">
            <a:extLst>
              <a:ext uri="{FF2B5EF4-FFF2-40B4-BE49-F238E27FC236}">
                <a16:creationId xmlns:a16="http://schemas.microsoft.com/office/drawing/2014/main" id="{FA9E24BA-8E4C-D955-36AF-0B6F73781469}"/>
              </a:ext>
            </a:extLst>
          </p:cNvPr>
          <p:cNvSpPr txBox="1">
            <a:spLocks/>
          </p:cNvSpPr>
          <p:nvPr/>
        </p:nvSpPr>
        <p:spPr>
          <a:xfrm>
            <a:off x="628650" y="374072"/>
            <a:ext cx="7886700" cy="46202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II. WET PROCESSING</a:t>
            </a:r>
            <a:endParaRPr lang="en-US" sz="2800" dirty="0">
              <a:solidFill>
                <a:schemeClr val="accent1">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C84422-586D-40F2-BCC4-4D3E95C33217}"/>
              </a:ext>
            </a:extLst>
          </p:cNvPr>
          <p:cNvSpPr>
            <a:spLocks noGrp="1"/>
          </p:cNvSpPr>
          <p:nvPr>
            <p:ph idx="1"/>
          </p:nvPr>
        </p:nvSpPr>
        <p:spPr>
          <a:xfrm>
            <a:off x="1233710" y="1261273"/>
            <a:ext cx="6887660" cy="3628767"/>
          </a:xfrm>
        </p:spPr>
        <p:txBody>
          <a:bodyPr>
            <a:noAutofit/>
          </a:bodyPr>
          <a:lstStyle/>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Automatic steam control valves in the </a:t>
            </a:r>
            <a:r>
              <a:rPr lang="en-US" sz="1100" dirty="0" err="1">
                <a:solidFill>
                  <a:srgbClr val="000000"/>
                </a:solidFill>
                <a:cs typeface="Arial" panose="020B0604020202020204" pitchFamily="34" charset="0"/>
              </a:rPr>
              <a:t>desizing</a:t>
            </a:r>
            <a:r>
              <a:rPr lang="en-US" sz="1100" dirty="0">
                <a:solidFill>
                  <a:srgbClr val="000000"/>
                </a:solidFill>
                <a:cs typeface="Arial" panose="020B0604020202020204" pitchFamily="34" charset="0"/>
              </a:rPr>
              <a:t>, dyeing, and finishing of denim fabric </a:t>
            </a:r>
            <a:endParaRPr lang="en-IN" sz="1100" dirty="0">
              <a:cs typeface="Arial" panose="020B0604020202020204" pitchFamily="34" charset="0"/>
            </a:endParaRP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The recovery of condensate in wet-processing plants </a:t>
            </a:r>
            <a:endParaRPr lang="en-IN" sz="1100" dirty="0">
              <a:solidFill>
                <a:srgbClr val="000000"/>
              </a:solidFill>
              <a:cs typeface="Arial" panose="020B0604020202020204" pitchFamily="34" charset="0"/>
            </a:endParaRP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Utilization of heat exchangers for heat recovery from wet-process wastewater </a:t>
            </a:r>
            <a:endParaRPr lang="en-IN" sz="1100" dirty="0">
              <a:solidFill>
                <a:srgbClr val="000000"/>
              </a:solidFill>
              <a:cs typeface="Arial" panose="020B0604020202020204" pitchFamily="34" charset="0"/>
            </a:endParaRPr>
          </a:p>
          <a:p>
            <a:pPr marL="285750" indent="-285750">
              <a:spcAft>
                <a:spcPts val="1350"/>
              </a:spcAft>
              <a:buFont typeface="Arial" panose="020B0604020202020204" pitchFamily="34" charset="0"/>
              <a:buChar char="•"/>
            </a:pPr>
            <a:r>
              <a:rPr lang="en-IN" sz="1100" dirty="0">
                <a:solidFill>
                  <a:srgbClr val="000000"/>
                </a:solidFill>
                <a:cs typeface="Arial" panose="020B0604020202020204" pitchFamily="34" charset="0"/>
              </a:rPr>
              <a:t>Power factor correction </a:t>
            </a: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Using water economically in factories</a:t>
            </a:r>
          </a:p>
          <a:p>
            <a:pPr marL="285750" indent="-285750">
              <a:spcAft>
                <a:spcPts val="1350"/>
              </a:spcAft>
              <a:buFont typeface="Arial" panose="020B0604020202020204" pitchFamily="34" charset="0"/>
              <a:buChar char="•"/>
            </a:pPr>
            <a:r>
              <a:rPr lang="en-IN" sz="1100" dirty="0">
                <a:solidFill>
                  <a:srgbClr val="000000"/>
                </a:solidFill>
                <a:cs typeface="Arial" panose="020B0604020202020204" pitchFamily="34" charset="0"/>
              </a:rPr>
              <a:t>Components in steam system:</a:t>
            </a:r>
          </a:p>
          <a:p>
            <a:pPr marL="628650" lvl="1" indent="-285750">
              <a:spcAft>
                <a:spcPts val="1350"/>
              </a:spcAft>
              <a:buFont typeface="Courier New" panose="02070309020205020404" pitchFamily="49" charset="0"/>
              <a:buChar char="o"/>
            </a:pPr>
            <a:r>
              <a:rPr lang="en-IN" sz="1100" dirty="0">
                <a:solidFill>
                  <a:srgbClr val="000000"/>
                </a:solidFill>
                <a:latin typeface="Arial" panose="020B0604020202020204" pitchFamily="34" charset="0"/>
                <a:cs typeface="Arial" panose="020B0604020202020204" pitchFamily="34" charset="0"/>
              </a:rPr>
              <a:t>Steam traps</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Factors affecting boiler efficiency</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Heat recovery systems</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Waste heat recovery system</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Energy consumption</a:t>
            </a:r>
            <a:endParaRPr lang="en-IN" sz="11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IN" sz="1100" dirty="0">
              <a:cs typeface="Arial" panose="020B0604020202020204" pitchFamily="34" charset="0"/>
            </a:endParaRPr>
          </a:p>
        </p:txBody>
      </p:sp>
      <p:pic>
        <p:nvPicPr>
          <p:cNvPr id="6" name="Picture 5">
            <a:extLst>
              <a:ext uri="{FF2B5EF4-FFF2-40B4-BE49-F238E27FC236}">
                <a16:creationId xmlns:a16="http://schemas.microsoft.com/office/drawing/2014/main" id="{2B0C5FDF-BEDB-45B0-9B9C-D99679E33C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7773" y="1080789"/>
            <a:ext cx="1370468" cy="1447214"/>
          </a:xfrm>
          <a:prstGeom prst="rect">
            <a:avLst/>
          </a:prstGeom>
        </p:spPr>
      </p:pic>
      <p:pic>
        <p:nvPicPr>
          <p:cNvPr id="7" name="Picture 6">
            <a:extLst>
              <a:ext uri="{FF2B5EF4-FFF2-40B4-BE49-F238E27FC236}">
                <a16:creationId xmlns:a16="http://schemas.microsoft.com/office/drawing/2014/main" id="{715F5510-4FF0-497E-97F3-CD3ACD3B66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0844" y="2805487"/>
            <a:ext cx="1980803" cy="1485147"/>
          </a:xfrm>
          <a:prstGeom prst="rect">
            <a:avLst/>
          </a:prstGeom>
        </p:spPr>
      </p:pic>
      <p:pic>
        <p:nvPicPr>
          <p:cNvPr id="8" name="Picture 7">
            <a:extLst>
              <a:ext uri="{FF2B5EF4-FFF2-40B4-BE49-F238E27FC236}">
                <a16:creationId xmlns:a16="http://schemas.microsoft.com/office/drawing/2014/main" id="{F604C6DB-5517-4A98-9AF4-17664D9B91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04695" y="2805487"/>
            <a:ext cx="1456027" cy="1485147"/>
          </a:xfrm>
          <a:prstGeom prst="rect">
            <a:avLst/>
          </a:prstGeom>
        </p:spPr>
      </p:pic>
      <p:sp>
        <p:nvSpPr>
          <p:cNvPr id="10" name="object 2"/>
          <p:cNvSpPr txBox="1">
            <a:spLocks/>
          </p:cNvSpPr>
          <p:nvPr/>
        </p:nvSpPr>
        <p:spPr>
          <a:xfrm>
            <a:off x="296563" y="977235"/>
            <a:ext cx="549463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POTENTIAL FOR OPTIMIZATION AND PERFORMANCE IMPROVEMENT</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DCEC218F-B1FE-A69F-5428-4572DDC32A2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65613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86034" y="1068677"/>
            <a:ext cx="3819256"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SINGEING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pic>
        <p:nvPicPr>
          <p:cNvPr id="9" name="object 4"/>
          <p:cNvPicPr/>
          <p:nvPr/>
        </p:nvPicPr>
        <p:blipFill>
          <a:blip r:embed="rId2" cstate="print"/>
          <a:stretch>
            <a:fillRect/>
          </a:stretch>
        </p:blipFill>
        <p:spPr>
          <a:xfrm>
            <a:off x="4899687" y="1297906"/>
            <a:ext cx="1905403" cy="883097"/>
          </a:xfrm>
          <a:prstGeom prst="rect">
            <a:avLst/>
          </a:prstGeom>
        </p:spPr>
      </p:pic>
      <p:pic>
        <p:nvPicPr>
          <p:cNvPr id="11" name="object 5"/>
          <p:cNvPicPr/>
          <p:nvPr/>
        </p:nvPicPr>
        <p:blipFill>
          <a:blip r:embed="rId3" cstate="print"/>
          <a:stretch>
            <a:fillRect/>
          </a:stretch>
        </p:blipFill>
        <p:spPr>
          <a:xfrm>
            <a:off x="6965550" y="1317110"/>
            <a:ext cx="1905404" cy="769687"/>
          </a:xfrm>
          <a:prstGeom prst="rect">
            <a:avLst/>
          </a:prstGeom>
        </p:spPr>
      </p:pic>
      <p:sp>
        <p:nvSpPr>
          <p:cNvPr id="12" name="object 3"/>
          <p:cNvSpPr txBox="1"/>
          <p:nvPr/>
        </p:nvSpPr>
        <p:spPr>
          <a:xfrm>
            <a:off x="379256" y="1554179"/>
            <a:ext cx="3440001" cy="2451718"/>
          </a:xfrm>
          <a:prstGeom prst="rect">
            <a:avLst/>
          </a:prstGeom>
        </p:spPr>
        <p:txBody>
          <a:bodyPr vert="horz" lIns="91440" tIns="45720" rIns="91440" bIns="45720" rtlCol="0">
            <a:normAutofit lnSpcReduction="10000"/>
          </a:bodyPr>
          <a:lstStyle/>
          <a:p>
            <a:pPr marL="9525" indent="-228600" algn="just">
              <a:lnSpc>
                <a:spcPct val="90000"/>
              </a:lnSpc>
              <a:spcBef>
                <a:spcPts val="413"/>
              </a:spcBef>
              <a:buFont typeface="Arial" panose="020B0604020202020204" pitchFamily="34" charset="0"/>
              <a:buChar char="•"/>
            </a:pPr>
            <a:r>
              <a:rPr lang="en-US" b="1" kern="1200" spc="-8" dirty="0">
                <a:solidFill>
                  <a:schemeClr val="tx1"/>
                </a:solidFill>
                <a:latin typeface="Arial" panose="020B0604020202020204" pitchFamily="34" charset="0"/>
                <a:ea typeface="+mn-ea"/>
                <a:cs typeface="+mn-cs"/>
              </a:rPr>
              <a:t>Methods</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66"/>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Direct</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application</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on</a:t>
            </a:r>
            <a:r>
              <a:rPr lang="en-US" kern="1200" spc="-23"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fabric</a:t>
            </a:r>
            <a:endParaRPr lang="en-US" kern="1200" dirty="0">
              <a:solidFill>
                <a:schemeClr val="tx1"/>
              </a:solidFill>
              <a:latin typeface="Arial" panose="020B0604020202020204" pitchFamily="34" charset="0"/>
              <a:ea typeface="+mn-ea"/>
              <a:cs typeface="+mn-cs"/>
            </a:endParaRPr>
          </a:p>
          <a:p>
            <a:pPr marL="566738" marR="328613" indent="-228600" algn="just">
              <a:lnSpc>
                <a:spcPct val="90000"/>
              </a:lnSpc>
              <a:spcBef>
                <a:spcPts val="214"/>
              </a:spcBef>
              <a:buFont typeface="Arial" panose="020B0604020202020204" pitchFamily="34" charset="0"/>
              <a:buChar char="•"/>
              <a:tabLst>
                <a:tab pos="566738" algn="l"/>
              </a:tabLst>
            </a:pPr>
            <a:r>
              <a:rPr lang="en-US" kern="1200" dirty="0">
                <a:solidFill>
                  <a:schemeClr val="tx1"/>
                </a:solidFill>
                <a:latin typeface="Arial" panose="020B0604020202020204" pitchFamily="34" charset="0"/>
                <a:ea typeface="+mn-ea"/>
                <a:cs typeface="+mn-cs"/>
              </a:rPr>
              <a:t>Passing</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fabric</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over</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Heated</a:t>
            </a:r>
            <a:r>
              <a:rPr lang="en-US" kern="1200" spc="-19"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Copper Plates/rollers</a:t>
            </a:r>
            <a:endParaRPr lang="en-US" kern="1200" dirty="0">
              <a:solidFill>
                <a:schemeClr val="tx1"/>
              </a:solidFill>
              <a:latin typeface="Arial" panose="020B0604020202020204" pitchFamily="34" charset="0"/>
              <a:ea typeface="+mn-ea"/>
              <a:cs typeface="+mn-cs"/>
            </a:endParaRPr>
          </a:p>
          <a:p>
            <a:pPr indent="-228600" algn="just">
              <a:lnSpc>
                <a:spcPct val="90000"/>
              </a:lnSpc>
              <a:spcBef>
                <a:spcPts val="979"/>
              </a:spcBef>
              <a:buClr>
                <a:srgbClr val="464749"/>
              </a:buClr>
              <a:buFont typeface="Arial" panose="020B0604020202020204" pitchFamily="34" charset="0"/>
              <a:buChar char="•"/>
            </a:pPr>
            <a:endParaRPr lang="en-US" kern="1200" dirty="0">
              <a:solidFill>
                <a:schemeClr val="tx1"/>
              </a:solidFill>
              <a:latin typeface="Arial" panose="020B0604020202020204" pitchFamily="34" charset="0"/>
              <a:ea typeface="+mn-ea"/>
              <a:cs typeface="+mn-cs"/>
            </a:endParaRPr>
          </a:p>
          <a:p>
            <a:pPr marL="9525" indent="-228600" algn="just">
              <a:lnSpc>
                <a:spcPct val="90000"/>
              </a:lnSpc>
              <a:buFont typeface="Arial" panose="020B0604020202020204" pitchFamily="34" charset="0"/>
              <a:buChar char="•"/>
            </a:pPr>
            <a:r>
              <a:rPr lang="en-US" b="1" kern="1200" dirty="0">
                <a:solidFill>
                  <a:schemeClr val="tx1"/>
                </a:solidFill>
                <a:latin typeface="Arial" panose="020B0604020202020204" pitchFamily="34" charset="0"/>
                <a:ea typeface="+mn-ea"/>
                <a:cs typeface="+mn-cs"/>
              </a:rPr>
              <a:t>Energy</a:t>
            </a:r>
            <a:r>
              <a:rPr lang="en-US" b="1" kern="1200" spc="-30" dirty="0">
                <a:solidFill>
                  <a:schemeClr val="tx1"/>
                </a:solidFill>
                <a:latin typeface="Arial" panose="020B0604020202020204" pitchFamily="34" charset="0"/>
                <a:ea typeface="+mn-ea"/>
                <a:cs typeface="+mn-cs"/>
              </a:rPr>
              <a:t> </a:t>
            </a:r>
            <a:r>
              <a:rPr lang="en-US" b="1" kern="1200" dirty="0">
                <a:solidFill>
                  <a:schemeClr val="tx1"/>
                </a:solidFill>
                <a:latin typeface="Arial" panose="020B0604020202020204" pitchFamily="34" charset="0"/>
                <a:ea typeface="+mn-ea"/>
                <a:cs typeface="+mn-cs"/>
              </a:rPr>
              <a:t>Efficiency</a:t>
            </a:r>
            <a:r>
              <a:rPr lang="en-US" b="1" kern="1200" spc="-30" dirty="0">
                <a:solidFill>
                  <a:schemeClr val="tx1"/>
                </a:solidFill>
                <a:latin typeface="Arial" panose="020B0604020202020204" pitchFamily="34" charset="0"/>
                <a:ea typeface="+mn-ea"/>
                <a:cs typeface="+mn-cs"/>
              </a:rPr>
              <a:t> </a:t>
            </a:r>
            <a:r>
              <a:rPr lang="en-US" b="1" kern="1200" spc="-8" dirty="0">
                <a:solidFill>
                  <a:schemeClr val="tx1"/>
                </a:solidFill>
                <a:latin typeface="Arial" panose="020B0604020202020204" pitchFamily="34" charset="0"/>
                <a:ea typeface="+mn-ea"/>
                <a:cs typeface="+mn-cs"/>
              </a:rPr>
              <a:t>Options</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334"/>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Controlling</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size</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and</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fabric</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roll</a:t>
            </a:r>
            <a:r>
              <a:rPr lang="en-US" kern="1200" spc="-19"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speed</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36"/>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Variable</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6"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Width</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51"/>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Improve</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burner</a:t>
            </a:r>
            <a:r>
              <a:rPr lang="en-US" kern="1200" spc="-26"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efficiency</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33"/>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Recover</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and</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reuse</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cooling</a:t>
            </a:r>
            <a:r>
              <a:rPr lang="en-US" kern="1200" spc="-23" dirty="0">
                <a:solidFill>
                  <a:schemeClr val="tx1"/>
                </a:solidFill>
                <a:latin typeface="Arial" panose="020B0604020202020204" pitchFamily="34" charset="0"/>
                <a:ea typeface="+mn-ea"/>
                <a:cs typeface="+mn-cs"/>
              </a:rPr>
              <a:t> </a:t>
            </a:r>
            <a:r>
              <a:rPr lang="en-US" kern="1200" spc="-15" dirty="0">
                <a:solidFill>
                  <a:schemeClr val="tx1"/>
                </a:solidFill>
                <a:latin typeface="Arial" panose="020B0604020202020204" pitchFamily="34" charset="0"/>
                <a:ea typeface="+mn-ea"/>
                <a:cs typeface="+mn-cs"/>
              </a:rPr>
              <a:t>water</a:t>
            </a:r>
            <a:endParaRPr lang="en-US" kern="1200" dirty="0">
              <a:solidFill>
                <a:schemeClr val="tx1"/>
              </a:solidFill>
              <a:latin typeface="Arial" panose="020B0604020202020204" pitchFamily="34" charset="0"/>
              <a:ea typeface="+mn-ea"/>
              <a:cs typeface="+mn-cs"/>
            </a:endParaRPr>
          </a:p>
        </p:txBody>
      </p:sp>
      <p:graphicFrame>
        <p:nvGraphicFramePr>
          <p:cNvPr id="13" name="object 6"/>
          <p:cNvGraphicFramePr>
            <a:graphicFrameLocks noGrp="1"/>
          </p:cNvGraphicFramePr>
          <p:nvPr>
            <p:extLst>
              <p:ext uri="{D42A27DB-BD31-4B8C-83A1-F6EECF244321}">
                <p14:modId xmlns:p14="http://schemas.microsoft.com/office/powerpoint/2010/main" val="1201926961"/>
              </p:ext>
            </p:extLst>
          </p:nvPr>
        </p:nvGraphicFramePr>
        <p:xfrm>
          <a:off x="3979717" y="2643586"/>
          <a:ext cx="4891239" cy="1281643"/>
        </p:xfrm>
        <a:graphic>
          <a:graphicData uri="http://schemas.openxmlformats.org/drawingml/2006/table">
            <a:tbl>
              <a:tblPr firstRow="1" bandRow="1">
                <a:tableStyleId>{2D5ABB26-0587-4C30-8999-92F81FD0307C}</a:tableStyleId>
              </a:tblPr>
              <a:tblGrid>
                <a:gridCol w="1135396">
                  <a:extLst>
                    <a:ext uri="{9D8B030D-6E8A-4147-A177-3AD203B41FA5}">
                      <a16:colId xmlns:a16="http://schemas.microsoft.com/office/drawing/2014/main" val="20000"/>
                    </a:ext>
                  </a:extLst>
                </a:gridCol>
                <a:gridCol w="440456">
                  <a:extLst>
                    <a:ext uri="{9D8B030D-6E8A-4147-A177-3AD203B41FA5}">
                      <a16:colId xmlns:a16="http://schemas.microsoft.com/office/drawing/2014/main" val="20001"/>
                    </a:ext>
                  </a:extLst>
                </a:gridCol>
                <a:gridCol w="430668">
                  <a:extLst>
                    <a:ext uri="{9D8B030D-6E8A-4147-A177-3AD203B41FA5}">
                      <a16:colId xmlns:a16="http://schemas.microsoft.com/office/drawing/2014/main" val="20002"/>
                    </a:ext>
                  </a:extLst>
                </a:gridCol>
                <a:gridCol w="430668">
                  <a:extLst>
                    <a:ext uri="{9D8B030D-6E8A-4147-A177-3AD203B41FA5}">
                      <a16:colId xmlns:a16="http://schemas.microsoft.com/office/drawing/2014/main" val="20003"/>
                    </a:ext>
                  </a:extLst>
                </a:gridCol>
                <a:gridCol w="421541">
                  <a:extLst>
                    <a:ext uri="{9D8B030D-6E8A-4147-A177-3AD203B41FA5}">
                      <a16:colId xmlns:a16="http://schemas.microsoft.com/office/drawing/2014/main" val="20004"/>
                    </a:ext>
                  </a:extLst>
                </a:gridCol>
                <a:gridCol w="449582">
                  <a:extLst>
                    <a:ext uri="{9D8B030D-6E8A-4147-A177-3AD203B41FA5}">
                      <a16:colId xmlns:a16="http://schemas.microsoft.com/office/drawing/2014/main" val="20005"/>
                    </a:ext>
                  </a:extLst>
                </a:gridCol>
                <a:gridCol w="401304">
                  <a:extLst>
                    <a:ext uri="{9D8B030D-6E8A-4147-A177-3AD203B41FA5}">
                      <a16:colId xmlns:a16="http://schemas.microsoft.com/office/drawing/2014/main" val="20006"/>
                    </a:ext>
                  </a:extLst>
                </a:gridCol>
                <a:gridCol w="440456">
                  <a:extLst>
                    <a:ext uri="{9D8B030D-6E8A-4147-A177-3AD203B41FA5}">
                      <a16:colId xmlns:a16="http://schemas.microsoft.com/office/drawing/2014/main" val="20007"/>
                    </a:ext>
                  </a:extLst>
                </a:gridCol>
                <a:gridCol w="741168">
                  <a:extLst>
                    <a:ext uri="{9D8B030D-6E8A-4147-A177-3AD203B41FA5}">
                      <a16:colId xmlns:a16="http://schemas.microsoft.com/office/drawing/2014/main" val="20008"/>
                    </a:ext>
                  </a:extLst>
                </a:gridCol>
              </a:tblGrid>
              <a:tr h="306411">
                <a:tc>
                  <a:txBody>
                    <a:bodyPr/>
                    <a:lstStyle/>
                    <a:p>
                      <a:pPr marL="68580" algn="ctr">
                        <a:lnSpc>
                          <a:spcPct val="100000"/>
                        </a:lnSpc>
                      </a:pPr>
                      <a:r>
                        <a:rPr lang="en-US" sz="900" b="1" spc="-10">
                          <a:solidFill>
                            <a:schemeClr val="tx1"/>
                          </a:solidFill>
                          <a:latin typeface="Arial" panose="020B0604020202020204" pitchFamily="34" charset="0"/>
                          <a:cs typeface="Arial" panose="020B0604020202020204" pitchFamily="34" charset="0"/>
                        </a:rPr>
                        <a:t>Parameter</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25">
                          <a:solidFill>
                            <a:schemeClr val="tx1"/>
                          </a:solidFill>
                          <a:latin typeface="Arial" panose="020B0604020202020204" pitchFamily="34" charset="0"/>
                          <a:cs typeface="Arial" panose="020B0604020202020204" pitchFamily="34" charset="0"/>
                        </a:rPr>
                        <a:t>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CO</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NOx</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25">
                          <a:solidFill>
                            <a:schemeClr val="tx1"/>
                          </a:solidFill>
                          <a:latin typeface="Arial" panose="020B0604020202020204" pitchFamily="34" charset="0"/>
                          <a:cs typeface="Arial" panose="020B0604020202020204" pitchFamily="34" charset="0"/>
                        </a:rPr>
                        <a:t>NO</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NO2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CO2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SO2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0">
                          <a:solidFill>
                            <a:schemeClr val="tx1"/>
                          </a:solidFill>
                          <a:latin typeface="Arial" panose="020B0604020202020204" pitchFamily="34" charset="0"/>
                          <a:cs typeface="Arial" panose="020B0604020202020204" pitchFamily="34" charset="0"/>
                        </a:rPr>
                        <a:t>Flue</a:t>
                      </a:r>
                      <a:r>
                        <a:rPr lang="en-US" sz="900" b="0" spc="0" baseline="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Temp.</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295452">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ts val="1675"/>
                        </a:lnSpc>
                      </a:pPr>
                      <a:r>
                        <a:rPr lang="en-US" sz="900" b="1" spc="-50">
                          <a:solidFill>
                            <a:schemeClr val="tx1"/>
                          </a:solidFill>
                          <a:latin typeface="Arial" panose="020B0604020202020204" pitchFamily="34" charset="0"/>
                          <a:cs typeface="Arial" panose="020B0604020202020204" pitchFamily="34" charset="0"/>
                        </a:rPr>
                        <a:t>%</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50">
                          <a:solidFill>
                            <a:schemeClr val="tx1"/>
                          </a:solidFill>
                          <a:latin typeface="Arial" panose="020B0604020202020204" pitchFamily="34" charset="0"/>
                          <a:cs typeface="Arial" panose="020B0604020202020204" pitchFamily="34" charset="0"/>
                        </a:rPr>
                        <a:t>%</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◦C</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273908">
                <a:tc>
                  <a:txBody>
                    <a:bodyPr/>
                    <a:lstStyle/>
                    <a:p>
                      <a:pPr marL="68580" algn="ctr">
                        <a:lnSpc>
                          <a:spcPct val="100000"/>
                        </a:lnSpc>
                        <a:spcBef>
                          <a:spcPts val="5"/>
                        </a:spcBef>
                      </a:pPr>
                      <a:r>
                        <a:rPr lang="en-US" sz="900" b="1" spc="-10">
                          <a:solidFill>
                            <a:schemeClr val="tx1"/>
                          </a:solidFill>
                          <a:latin typeface="Arial" panose="020B0604020202020204" pitchFamily="34" charset="0"/>
                          <a:cs typeface="Arial" panose="020B0604020202020204" pitchFamily="34" charset="0"/>
                        </a:rPr>
                        <a:t>Standard</a:t>
                      </a:r>
                      <a:r>
                        <a:rPr lang="en-US" sz="900" b="0" spc="0" baseline="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(PEQs)</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649</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195</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603</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405872">
                <a:tc>
                  <a:txBody>
                    <a:bodyPr/>
                    <a:lstStyle/>
                    <a:p>
                      <a:pPr marL="68580" algn="ctr">
                        <a:lnSpc>
                          <a:spcPct val="100000"/>
                        </a:lnSpc>
                      </a:pPr>
                      <a:r>
                        <a:rPr lang="en-US" sz="900" b="1">
                          <a:solidFill>
                            <a:schemeClr val="tx1"/>
                          </a:solidFill>
                          <a:latin typeface="Arial" panose="020B0604020202020204" pitchFamily="34" charset="0"/>
                          <a:cs typeface="Arial" panose="020B0604020202020204" pitchFamily="34" charset="0"/>
                        </a:rPr>
                        <a:t>New</a:t>
                      </a:r>
                      <a:r>
                        <a:rPr lang="en-US" sz="900" b="1" spc="-3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Singeing</a:t>
                      </a:r>
                      <a:endParaRPr lang="en-US" sz="900">
                        <a:solidFill>
                          <a:schemeClr val="tx1"/>
                        </a:solidFill>
                        <a:latin typeface="Arial" panose="020B0604020202020204" pitchFamily="34" charset="0"/>
                        <a:cs typeface="Arial" panose="020B0604020202020204" pitchFamily="34" charset="0"/>
                      </a:endParaRPr>
                    </a:p>
                    <a:p>
                      <a:pPr marL="68580" algn="ctr">
                        <a:lnSpc>
                          <a:spcPct val="100000"/>
                        </a:lnSpc>
                        <a:spcBef>
                          <a:spcPts val="310"/>
                        </a:spcBef>
                      </a:pPr>
                      <a:r>
                        <a:rPr lang="en-US" sz="900" b="1" spc="-10">
                          <a:solidFill>
                            <a:schemeClr val="tx1"/>
                          </a:solidFill>
                          <a:latin typeface="Arial" panose="020B0604020202020204" pitchFamily="34" charset="0"/>
                          <a:cs typeface="Arial" panose="020B0604020202020204" pitchFamily="34" charset="0"/>
                        </a:rPr>
                        <a:t>Machine</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10">
                          <a:solidFill>
                            <a:schemeClr val="tx1"/>
                          </a:solidFill>
                          <a:latin typeface="Arial" panose="020B0604020202020204" pitchFamily="34" charset="0"/>
                          <a:cs typeface="Arial" panose="020B0604020202020204" pitchFamily="34" charset="0"/>
                        </a:rPr>
                        <a:t>19.22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145</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a:solidFill>
                            <a:schemeClr val="tx1"/>
                          </a:solidFill>
                          <a:latin typeface="Arial" panose="020B0604020202020204" pitchFamily="34" charset="0"/>
                          <a:cs typeface="Arial" panose="020B0604020202020204" pitchFamily="34" charset="0"/>
                        </a:rPr>
                        <a:t>1.2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spc="-50">
                          <a:solidFill>
                            <a:schemeClr val="tx1"/>
                          </a:solidFill>
                          <a:latin typeface="Arial" panose="020B0604020202020204" pitchFamily="34" charset="0"/>
                          <a:cs typeface="Arial" panose="020B0604020202020204" pitchFamily="34" charset="0"/>
                        </a:rPr>
                        <a:t>0</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a:solidFill>
                            <a:schemeClr val="tx1"/>
                          </a:solidFill>
                          <a:latin typeface="Arial" panose="020B0604020202020204" pitchFamily="34" charset="0"/>
                          <a:cs typeface="Arial" panose="020B0604020202020204" pitchFamily="34" charset="0"/>
                        </a:rPr>
                        <a:t>1.2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0">
                          <a:solidFill>
                            <a:schemeClr val="tx1"/>
                          </a:solidFill>
                          <a:latin typeface="Arial" panose="020B0604020202020204" pitchFamily="34" charset="0"/>
                          <a:cs typeface="Arial" panose="020B0604020202020204" pitchFamily="34" charset="0"/>
                        </a:rPr>
                        <a:t>0.99</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50">
                          <a:solidFill>
                            <a:schemeClr val="tx1"/>
                          </a:solidFill>
                          <a:latin typeface="Arial" panose="020B0604020202020204" pitchFamily="34" charset="0"/>
                          <a:cs typeface="Arial" panose="020B0604020202020204" pitchFamily="34" charset="0"/>
                        </a:rPr>
                        <a:t>0</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dirty="0">
                          <a:solidFill>
                            <a:schemeClr val="tx1"/>
                          </a:solidFill>
                          <a:latin typeface="Arial" panose="020B0604020202020204" pitchFamily="34" charset="0"/>
                          <a:cs typeface="Arial" panose="020B0604020202020204" pitchFamily="34" charset="0"/>
                        </a:rPr>
                        <a:t>139</a:t>
                      </a:r>
                      <a:endParaRPr lang="en-US" sz="900" dirty="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bl>
          </a:graphicData>
        </a:graphic>
      </p:graphicFrame>
      <p:sp>
        <p:nvSpPr>
          <p:cNvPr id="2" name="Title 1">
            <a:extLst>
              <a:ext uri="{FF2B5EF4-FFF2-40B4-BE49-F238E27FC236}">
                <a16:creationId xmlns:a16="http://schemas.microsoft.com/office/drawing/2014/main" id="{BCC91252-4F31-6203-2DEA-305DB7CD3C70}"/>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895633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77982" y="1094267"/>
            <a:ext cx="2833815"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DE-SIZING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17" name="object 4"/>
          <p:cNvSpPr txBox="1"/>
          <p:nvPr/>
        </p:nvSpPr>
        <p:spPr>
          <a:xfrm>
            <a:off x="386542" y="1379491"/>
            <a:ext cx="5282530" cy="3734287"/>
          </a:xfrm>
          <a:prstGeom prst="rect">
            <a:avLst/>
          </a:prstGeom>
        </p:spPr>
        <p:txBody>
          <a:bodyPr vert="horz" lIns="91440" tIns="45720" rIns="91440" bIns="45720" rtlCol="0">
            <a:noAutofit/>
          </a:bodyPr>
          <a:lstStyle/>
          <a:p>
            <a:pPr marR="296704" algn="just">
              <a:spcBef>
                <a:spcPts val="83"/>
              </a:spcBef>
            </a:pPr>
            <a:r>
              <a:rPr lang="en-US" sz="1200" b="1" kern="1200" dirty="0">
                <a:solidFill>
                  <a:schemeClr val="tx1"/>
                </a:solidFill>
                <a:latin typeface="Arial" panose="020B0604020202020204" pitchFamily="34" charset="0"/>
                <a:ea typeface="+mn-ea"/>
                <a:cs typeface="+mn-cs"/>
              </a:rPr>
              <a:t>If</a:t>
            </a:r>
            <a:r>
              <a:rPr lang="en-US" sz="1200" b="1" kern="1200" spc="-15"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Singeing</a:t>
            </a:r>
            <a:r>
              <a:rPr lang="en-US" sz="1200" b="1" kern="1200" spc="-19"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is</a:t>
            </a:r>
            <a:r>
              <a:rPr lang="en-US" sz="1200" b="1" kern="1200" spc="-19"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done,</a:t>
            </a:r>
            <a:r>
              <a:rPr lang="en-US" sz="1200" b="1" kern="1200" spc="-19"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De-</a:t>
            </a:r>
            <a:r>
              <a:rPr lang="en-US" sz="1200" b="1" kern="1200" dirty="0">
                <a:solidFill>
                  <a:schemeClr val="tx1"/>
                </a:solidFill>
                <a:latin typeface="Arial" panose="020B0604020202020204" pitchFamily="34" charset="0"/>
                <a:ea typeface="+mn-ea"/>
                <a:cs typeface="+mn-cs"/>
              </a:rPr>
              <a:t>sizing</a:t>
            </a:r>
            <a:r>
              <a:rPr lang="en-US" sz="1200" b="1" kern="1200" spc="-11" dirty="0">
                <a:solidFill>
                  <a:schemeClr val="tx1"/>
                </a:solidFill>
                <a:latin typeface="Arial" panose="020B0604020202020204" pitchFamily="34" charset="0"/>
                <a:ea typeface="+mn-ea"/>
                <a:cs typeface="+mn-cs"/>
              </a:rPr>
              <a:t> </a:t>
            </a:r>
            <a:r>
              <a:rPr lang="en-US" sz="1200" b="1" kern="1200" spc="-26" dirty="0">
                <a:solidFill>
                  <a:schemeClr val="tx1"/>
                </a:solidFill>
                <a:latin typeface="Arial" panose="020B0604020202020204" pitchFamily="34" charset="0"/>
                <a:ea typeface="+mn-ea"/>
                <a:cs typeface="+mn-cs"/>
              </a:rPr>
              <a:t>is </a:t>
            </a:r>
            <a:r>
              <a:rPr lang="en-US" sz="1200" b="1" kern="1200" dirty="0">
                <a:solidFill>
                  <a:schemeClr val="tx1"/>
                </a:solidFill>
                <a:latin typeface="Arial" panose="020B0604020202020204" pitchFamily="34" charset="0"/>
                <a:ea typeface="+mn-ea"/>
                <a:cs typeface="+mn-cs"/>
              </a:rPr>
              <a:t>conducted</a:t>
            </a:r>
            <a:r>
              <a:rPr lang="en-US" sz="1200" b="1" kern="1200" spc="-26"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in</a:t>
            </a:r>
            <a:r>
              <a:rPr lang="en-US" sz="1200" b="1" kern="1200" spc="-23"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the</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Singeing</a:t>
            </a:r>
            <a:r>
              <a:rPr lang="en-US" sz="1200" b="1" kern="1200" spc="-23"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Quenching batch</a:t>
            </a:r>
            <a:endParaRPr lang="en-US" sz="1200" kern="1200" dirty="0">
              <a:solidFill>
                <a:schemeClr val="tx1"/>
              </a:solidFill>
              <a:latin typeface="Arial" panose="020B0604020202020204" pitchFamily="34" charset="0"/>
              <a:ea typeface="+mn-ea"/>
              <a:cs typeface="+mn-cs"/>
            </a:endParaRPr>
          </a:p>
          <a:p>
            <a:pPr marL="9525" indent="-228600" algn="just">
              <a:spcBef>
                <a:spcPts val="326"/>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Methods</a:t>
            </a:r>
            <a:r>
              <a:rPr lang="en-US" sz="1200" b="1" kern="1200" spc="-38"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vary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according</a:t>
            </a:r>
            <a:r>
              <a:rPr lang="en-US" sz="1200" b="1" kern="1200" spc="-26"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to</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size</a:t>
            </a:r>
            <a:r>
              <a:rPr lang="en-US" sz="1200" b="1" kern="1200" spc="-26"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applied</a:t>
            </a:r>
            <a:endParaRPr lang="en-US" sz="1200" kern="1200" dirty="0">
              <a:solidFill>
                <a:schemeClr val="tx1"/>
              </a:solidFill>
              <a:latin typeface="Arial" panose="020B0604020202020204" pitchFamily="34" charset="0"/>
              <a:ea typeface="+mn-ea"/>
              <a:cs typeface="+mn-cs"/>
            </a:endParaRPr>
          </a:p>
          <a:p>
            <a:pPr marL="566738" marR="3810" indent="-228600" algn="just">
              <a:spcBef>
                <a:spcPts val="36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Enzymatic</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control!;</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starched</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based sizes)</a:t>
            </a:r>
            <a:endParaRPr lang="en-US" sz="1200" kern="1200" dirty="0">
              <a:solidFill>
                <a:schemeClr val="tx1"/>
              </a:solidFill>
              <a:latin typeface="Arial" panose="020B0604020202020204" pitchFamily="34" charset="0"/>
              <a:ea typeface="+mn-ea"/>
              <a:cs typeface="+mn-cs"/>
            </a:endParaRPr>
          </a:p>
          <a:p>
            <a:pPr marL="566738" marR="77629" indent="-228600" algn="just">
              <a:spcBef>
                <a:spcPts val="401"/>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Oxidative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(usually</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different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types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textiles, </a:t>
            </a:r>
            <a:r>
              <a:rPr lang="en-US" sz="1200" kern="1200" dirty="0">
                <a:solidFill>
                  <a:schemeClr val="tx1"/>
                </a:solidFill>
                <a:latin typeface="Arial" panose="020B0604020202020204" pitchFamily="34" charset="0"/>
                <a:ea typeface="+mn-ea"/>
                <a:cs typeface="+mn-cs"/>
              </a:rPr>
              <a:t>applying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hydrogen</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peroxides,</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caustic</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soda)</a:t>
            </a:r>
            <a:r>
              <a:rPr lang="en-US" sz="1200" kern="1200" spc="-34" dirty="0">
                <a:solidFill>
                  <a:schemeClr val="tx1"/>
                </a:solidFill>
                <a:latin typeface="Arial" panose="020B0604020202020204" pitchFamily="34" charset="0"/>
                <a:ea typeface="+mn-ea"/>
                <a:cs typeface="+mn-cs"/>
              </a:rPr>
              <a:t> </a:t>
            </a:r>
            <a:r>
              <a:rPr lang="en-US" sz="1200" kern="1200" spc="-38" dirty="0">
                <a:solidFill>
                  <a:schemeClr val="tx1"/>
                </a:solidFill>
                <a:latin typeface="Arial" panose="020B0604020202020204" pitchFamily="34" charset="0"/>
                <a:ea typeface="+mn-ea"/>
                <a:cs typeface="+mn-cs"/>
              </a:rPr>
              <a:t>–</a:t>
            </a:r>
            <a:endParaRPr lang="en-US" sz="1200" kern="1200" dirty="0">
              <a:solidFill>
                <a:schemeClr val="tx1"/>
              </a:solidFill>
              <a:latin typeface="Arial" panose="020B0604020202020204" pitchFamily="34" charset="0"/>
              <a:ea typeface="+mn-ea"/>
              <a:cs typeface="+mn-cs"/>
            </a:endParaRPr>
          </a:p>
          <a:p>
            <a:pPr marL="566738" indent="-228600" algn="just">
              <a:buFont typeface="Arial" panose="020B0604020202020204" pitchFamily="34" charset="0"/>
              <a:buChar char="•"/>
            </a:pPr>
            <a:r>
              <a:rPr lang="en-US" sz="1200" kern="1200" dirty="0">
                <a:solidFill>
                  <a:schemeClr val="tx1"/>
                </a:solidFill>
                <a:latin typeface="Arial" panose="020B0604020202020204" pitchFamily="34" charset="0"/>
                <a:ea typeface="+mn-ea"/>
                <a:cs typeface="+mn-cs"/>
              </a:rPr>
              <a:t>Rarely</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used</a:t>
            </a:r>
            <a:endParaRPr lang="en-US" sz="1200" kern="1200" dirty="0">
              <a:solidFill>
                <a:schemeClr val="tx1"/>
              </a:solidFill>
              <a:latin typeface="Arial" panose="020B0604020202020204" pitchFamily="34" charset="0"/>
              <a:ea typeface="+mn-ea"/>
              <a:cs typeface="+mn-cs"/>
            </a:endParaRPr>
          </a:p>
          <a:p>
            <a:pPr marL="566261" indent="-228600" algn="just">
              <a:spcBef>
                <a:spcPts val="255"/>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Use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acids</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(sulfuric</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hydrochloric</a:t>
            </a:r>
            <a:r>
              <a:rPr lang="en-US" sz="1200" kern="1200" spc="-23"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acid)</a:t>
            </a:r>
            <a:endParaRPr lang="en-US" sz="1200" kern="1200" dirty="0">
              <a:solidFill>
                <a:schemeClr val="tx1"/>
              </a:solidFill>
              <a:latin typeface="Arial" panose="020B0604020202020204" pitchFamily="34" charset="0"/>
              <a:ea typeface="+mn-ea"/>
              <a:cs typeface="+mn-cs"/>
            </a:endParaRPr>
          </a:p>
          <a:p>
            <a:pPr marL="566261" indent="-228600" algn="just">
              <a:spcBef>
                <a:spcPts val="304"/>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Washing</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out</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hot</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wash</a:t>
            </a:r>
            <a:r>
              <a:rPr lang="en-US" sz="1200" kern="1200" spc="-15" dirty="0">
                <a:solidFill>
                  <a:schemeClr val="tx1"/>
                </a:solidFill>
                <a:latin typeface="Arial" panose="020B0604020202020204" pitchFamily="34" charset="0"/>
                <a:ea typeface="+mn-ea"/>
                <a:cs typeface="+mn-cs"/>
              </a:rPr>
              <a:t> soda</a:t>
            </a:r>
          </a:p>
          <a:p>
            <a:pPr marL="566261" indent="-228600" algn="just">
              <a:spcBef>
                <a:spcPts val="304"/>
              </a:spcBef>
              <a:buFont typeface="Arial" panose="020B0604020202020204" pitchFamily="34" charset="0"/>
              <a:buChar char="•"/>
              <a:tabLst>
                <a:tab pos="566261" algn="l"/>
              </a:tabLst>
            </a:pPr>
            <a:endParaRPr lang="en-US" sz="1200" kern="1200" dirty="0">
              <a:solidFill>
                <a:schemeClr val="tx1"/>
              </a:solidFill>
              <a:latin typeface="Arial" panose="020B0604020202020204" pitchFamily="34" charset="0"/>
              <a:ea typeface="+mn-ea"/>
              <a:cs typeface="+mn-cs"/>
            </a:endParaRPr>
          </a:p>
          <a:p>
            <a:pPr marL="9525" indent="-228600" algn="just">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Energy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30"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566261" indent="-228600" algn="just">
              <a:spcBef>
                <a:spcPts val="244"/>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Waste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recovery</a:t>
            </a:r>
            <a:endParaRPr lang="en-US" sz="1200" kern="1200" dirty="0">
              <a:solidFill>
                <a:schemeClr val="tx1"/>
              </a:solidFill>
              <a:latin typeface="Arial" panose="020B0604020202020204" pitchFamily="34" charset="0"/>
              <a:ea typeface="+mn-ea"/>
              <a:cs typeface="+mn-cs"/>
            </a:endParaRPr>
          </a:p>
          <a:p>
            <a:pPr marL="566261" indent="-228600" algn="just">
              <a:spcBef>
                <a:spcPts val="236"/>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Improving</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Insulation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Hot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Baths</a:t>
            </a:r>
            <a:endParaRPr lang="en-US" sz="1200" kern="1200" dirty="0">
              <a:solidFill>
                <a:schemeClr val="tx1"/>
              </a:solidFill>
              <a:latin typeface="Arial" panose="020B0604020202020204" pitchFamily="34" charset="0"/>
              <a:ea typeface="+mn-ea"/>
              <a:cs typeface="+mn-cs"/>
            </a:endParaRPr>
          </a:p>
          <a:p>
            <a:pPr marL="566738" marR="85725" indent="-228600" algn="just">
              <a:spcBef>
                <a:spcPts val="23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Optimizing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pH,</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temperature</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speed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automation</a:t>
            </a:r>
            <a:endParaRPr lang="en-US" sz="1200" kern="1200" dirty="0">
              <a:solidFill>
                <a:schemeClr val="tx1"/>
              </a:solidFill>
              <a:latin typeface="Arial" panose="020B0604020202020204" pitchFamily="34" charset="0"/>
              <a:ea typeface="+mn-ea"/>
              <a:cs typeface="+mn-cs"/>
            </a:endParaRPr>
          </a:p>
        </p:txBody>
      </p:sp>
      <p:pic>
        <p:nvPicPr>
          <p:cNvPr id="18" name="object 5"/>
          <p:cNvPicPr/>
          <p:nvPr/>
        </p:nvPicPr>
        <p:blipFill>
          <a:blip r:embed="rId2" cstate="print"/>
          <a:stretch>
            <a:fillRect/>
          </a:stretch>
        </p:blipFill>
        <p:spPr>
          <a:xfrm>
            <a:off x="5897880" y="1094267"/>
            <a:ext cx="2768138" cy="1871402"/>
          </a:xfrm>
          <a:prstGeom prst="rect">
            <a:avLst/>
          </a:prstGeom>
        </p:spPr>
      </p:pic>
      <p:pic>
        <p:nvPicPr>
          <p:cNvPr id="19" name="object 3"/>
          <p:cNvPicPr/>
          <p:nvPr/>
        </p:nvPicPr>
        <p:blipFill>
          <a:blip r:embed="rId3" cstate="print"/>
          <a:stretch>
            <a:fillRect/>
          </a:stretch>
        </p:blipFill>
        <p:spPr>
          <a:xfrm>
            <a:off x="5669072" y="3246635"/>
            <a:ext cx="2996946" cy="707899"/>
          </a:xfrm>
          <a:prstGeom prst="rect">
            <a:avLst/>
          </a:prstGeom>
        </p:spPr>
      </p:pic>
      <p:sp>
        <p:nvSpPr>
          <p:cNvPr id="2" name="Title 1">
            <a:extLst>
              <a:ext uri="{FF2B5EF4-FFF2-40B4-BE49-F238E27FC236}">
                <a16:creationId xmlns:a16="http://schemas.microsoft.com/office/drawing/2014/main" id="{48A350E5-E56A-5281-593F-2371F3BCEBF8}"/>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05018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DED21-6270-11DB-D56A-8ED8DBC52309}"/>
              </a:ext>
            </a:extLst>
          </p:cNvPr>
          <p:cNvSpPr>
            <a:spLocks noGrp="1"/>
          </p:cNvSpPr>
          <p:nvPr>
            <p:ph type="title"/>
          </p:nvPr>
        </p:nvSpPr>
        <p:spPr/>
        <p:txBody>
          <a:bodyPr/>
          <a:lstStyle/>
          <a:p>
            <a:pPr algn="ctr"/>
            <a:r>
              <a:rPr lang="en-VN" dirty="0">
                <a:solidFill>
                  <a:srgbClr val="337177"/>
                </a:solidFill>
              </a:rPr>
              <a:t>CONTENT</a:t>
            </a:r>
          </a:p>
        </p:txBody>
      </p:sp>
      <p:sp>
        <p:nvSpPr>
          <p:cNvPr id="4" name="TextBox 3">
            <a:extLst>
              <a:ext uri="{FF2B5EF4-FFF2-40B4-BE49-F238E27FC236}">
                <a16:creationId xmlns:a16="http://schemas.microsoft.com/office/drawing/2014/main" id="{023501B1-D39B-50AB-32D8-F7B2DD27FE9F}"/>
              </a:ext>
            </a:extLst>
          </p:cNvPr>
          <p:cNvSpPr txBox="1"/>
          <p:nvPr/>
        </p:nvSpPr>
        <p:spPr>
          <a:xfrm>
            <a:off x="1305696" y="1922046"/>
            <a:ext cx="6009504" cy="1154675"/>
          </a:xfrm>
          <a:prstGeom prst="rect">
            <a:avLst/>
          </a:prstGeom>
          <a:noFill/>
        </p:spPr>
        <p:txBody>
          <a:bodyPr wrap="square">
            <a:spAutoFit/>
          </a:bodyPr>
          <a:lstStyle/>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yarn production</a:t>
            </a:r>
          </a:p>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wet processing</a:t>
            </a:r>
          </a:p>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garment production</a:t>
            </a:r>
          </a:p>
        </p:txBody>
      </p:sp>
    </p:spTree>
    <p:extLst>
      <p:ext uri="{BB962C8B-B14F-4D97-AF65-F5344CB8AC3E}">
        <p14:creationId xmlns:p14="http://schemas.microsoft.com/office/powerpoint/2010/main" val="3247390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77774" y="1059528"/>
            <a:ext cx="301504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a:solidFill>
                  <a:srgbClr val="87C6CC">
                    <a:lumMod val="50000"/>
                  </a:srgbClr>
                </a:solidFill>
              </a:rPr>
              <a:t>BLEACHING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6" name="object 4"/>
          <p:cNvSpPr txBox="1"/>
          <p:nvPr/>
        </p:nvSpPr>
        <p:spPr>
          <a:xfrm>
            <a:off x="477774" y="1386072"/>
            <a:ext cx="3662381" cy="3335901"/>
          </a:xfrm>
          <a:prstGeom prst="rect">
            <a:avLst/>
          </a:prstGeom>
        </p:spPr>
        <p:txBody>
          <a:bodyPr vert="horz" lIns="91440" tIns="45720" rIns="91440" bIns="45720" rtlCol="0" anchor="t">
            <a:noAutofit/>
          </a:bodyPr>
          <a:lstStyle/>
          <a:p>
            <a:pPr marL="9525" indent="-228600" algn="just">
              <a:spcBef>
                <a:spcPts val="510"/>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Common</a:t>
            </a:r>
            <a:r>
              <a:rPr lang="en-US" sz="1200" b="1" kern="1200" spc="-45"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methods</a:t>
            </a:r>
            <a:endParaRPr lang="en-US" sz="1200" kern="1200" dirty="0">
              <a:solidFill>
                <a:schemeClr val="tx1"/>
              </a:solidFill>
              <a:latin typeface="Arial" panose="020B0604020202020204" pitchFamily="34" charset="0"/>
              <a:ea typeface="+mn-ea"/>
              <a:cs typeface="+mn-cs"/>
            </a:endParaRPr>
          </a:p>
          <a:p>
            <a:pPr marL="566261" indent="-228600" algn="just">
              <a:spcBef>
                <a:spcPts val="307"/>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Hydrogen</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peroxide</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(H2O2)</a:t>
            </a:r>
            <a:endParaRPr lang="en-US" sz="1200" kern="1200" dirty="0">
              <a:solidFill>
                <a:schemeClr val="tx1"/>
              </a:solidFill>
              <a:latin typeface="Arial" panose="020B0604020202020204" pitchFamily="34" charset="0"/>
              <a:ea typeface="+mn-ea"/>
              <a:cs typeface="+mn-cs"/>
            </a:endParaRPr>
          </a:p>
          <a:p>
            <a:pPr marL="566738" marR="53340" indent="-228600" algn="just">
              <a:spcBef>
                <a:spcPts val="217"/>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Sodium</a:t>
            </a:r>
            <a:r>
              <a:rPr lang="en-US" sz="1200" kern="1200" spc="-34" dirty="0">
                <a:solidFill>
                  <a:schemeClr val="tx1"/>
                </a:solidFill>
                <a:latin typeface="Arial" panose="020B0604020202020204" pitchFamily="34" charset="0"/>
                <a:ea typeface="+mn-ea"/>
                <a:cs typeface="+mn-cs"/>
              </a:rPr>
              <a:t> </a:t>
            </a:r>
            <a:r>
              <a:rPr lang="en-US" sz="1200" kern="1200">
                <a:solidFill>
                  <a:schemeClr val="tx1"/>
                </a:solidFill>
                <a:latin typeface="Arial" panose="020B0604020202020204" pitchFamily="34" charset="0"/>
                <a:ea typeface="+mn-ea"/>
                <a:cs typeface="+mn-cs"/>
              </a:rPr>
              <a:t>hypochlorite</a:t>
            </a:r>
            <a:r>
              <a:rPr lang="en-US" sz="1200" kern="1200" spc="-34">
                <a:solidFill>
                  <a:schemeClr val="tx1"/>
                </a:solidFill>
                <a:latin typeface="Arial" panose="020B0604020202020204" pitchFamily="34" charset="0"/>
                <a:ea typeface="+mn-ea"/>
                <a:cs typeface="+mn-cs"/>
              </a:rPr>
              <a:t> </a:t>
            </a:r>
          </a:p>
          <a:p>
            <a:pPr marL="338138" marR="53340" algn="just">
              <a:spcBef>
                <a:spcPts val="217"/>
              </a:spcBef>
              <a:tabLst>
                <a:tab pos="566738" algn="l"/>
              </a:tabLst>
            </a:pPr>
            <a:r>
              <a:rPr lang="en-US" sz="1200" kern="1200" spc="-34">
                <a:solidFill>
                  <a:schemeClr val="tx1"/>
                </a:solidFill>
                <a:latin typeface="Arial" panose="020B0604020202020204" pitchFamily="34" charset="0"/>
                <a:ea typeface="+mn-ea"/>
                <a:cs typeface="+mn-cs"/>
              </a:rPr>
              <a:t>	</a:t>
            </a:r>
            <a:r>
              <a:rPr lang="en-US" sz="1200" kern="1200">
                <a:solidFill>
                  <a:schemeClr val="tx1"/>
                </a:solidFill>
                <a:latin typeface="Arial" panose="020B0604020202020204" pitchFamily="34" charset="0"/>
                <a:ea typeface="+mn-ea"/>
                <a:cs typeface="+mn-cs"/>
              </a:rPr>
              <a:t>(</a:t>
            </a:r>
            <a:r>
              <a:rPr lang="en-US" sz="1200" kern="1200" dirty="0">
                <a:solidFill>
                  <a:schemeClr val="tx1"/>
                </a:solidFill>
                <a:latin typeface="Arial" panose="020B0604020202020204" pitchFamily="34" charset="0"/>
                <a:ea typeface="+mn-ea"/>
                <a:cs typeface="+mn-cs"/>
              </a:rPr>
              <a:t>chlorine</a:t>
            </a:r>
            <a:r>
              <a:rPr lang="en-US" sz="1200" kern="1200" spc="-30"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bleaching </a:t>
            </a:r>
            <a:r>
              <a:rPr lang="en-US" sz="1200" kern="1200" dirty="0">
                <a:solidFill>
                  <a:schemeClr val="tx1"/>
                </a:solidFill>
                <a:latin typeface="Arial" panose="020B0604020202020204" pitchFamily="34" charset="0"/>
                <a:ea typeface="+mn-ea"/>
                <a:cs typeface="+mn-cs"/>
              </a:rPr>
              <a:t>lye,</a:t>
            </a:r>
            <a:r>
              <a:rPr lang="en-US" sz="1200" kern="1200" spc="-15" dirty="0">
                <a:solidFill>
                  <a:schemeClr val="tx1"/>
                </a:solidFill>
                <a:latin typeface="Arial" panose="020B0604020202020204" pitchFamily="34" charset="0"/>
                <a:ea typeface="+mn-ea"/>
                <a:cs typeface="+mn-cs"/>
              </a:rPr>
              <a:t> </a:t>
            </a:r>
            <a:r>
              <a:rPr lang="en-US" sz="1200" kern="1200" spc="-8" dirty="0" err="1">
                <a:solidFill>
                  <a:schemeClr val="tx1"/>
                </a:solidFill>
                <a:latin typeface="Arial" panose="020B0604020202020204" pitchFamily="34" charset="0"/>
                <a:ea typeface="+mn-ea"/>
                <a:cs typeface="+mn-cs"/>
              </a:rPr>
              <a:t>NaClO</a:t>
            </a:r>
            <a:r>
              <a:rPr lang="en-US" sz="1200" kern="1200" spc="-8" dirty="0">
                <a:solidFill>
                  <a:schemeClr val="tx1"/>
                </a:solidFill>
                <a:latin typeface="Arial" panose="020B0604020202020204" pitchFamily="34" charset="0"/>
                <a:ea typeface="+mn-ea"/>
                <a:cs typeface="+mn-cs"/>
              </a:rPr>
              <a:t>)</a:t>
            </a:r>
            <a:endParaRPr lang="en-US" sz="1200" kern="1200" dirty="0">
              <a:solidFill>
                <a:schemeClr val="tx1"/>
              </a:solidFill>
              <a:latin typeface="Arial" panose="020B0604020202020204" pitchFamily="34" charset="0"/>
              <a:ea typeface="+mn-ea"/>
              <a:cs typeface="+mn-cs"/>
            </a:endParaRPr>
          </a:p>
          <a:p>
            <a:pPr marL="566261" indent="-228600" algn="just">
              <a:spcBef>
                <a:spcPts val="233"/>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Sodium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chlorite</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(NaClO2)</a:t>
            </a:r>
            <a:endParaRPr lang="en-US" sz="1200" kern="1200" dirty="0">
              <a:solidFill>
                <a:schemeClr val="tx1"/>
              </a:solidFill>
              <a:latin typeface="Arial" panose="020B0604020202020204" pitchFamily="34" charset="0"/>
              <a:ea typeface="+mn-ea"/>
              <a:cs typeface="+mn-cs"/>
            </a:endParaRPr>
          </a:p>
          <a:p>
            <a:pPr marL="566261" indent="-228600" algn="just">
              <a:spcBef>
                <a:spcPts val="233"/>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Sulphur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dioxide</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(SO2)</a:t>
            </a:r>
            <a:endParaRPr lang="en-US" sz="1200" kern="1200" dirty="0">
              <a:solidFill>
                <a:schemeClr val="tx1"/>
              </a:solidFill>
              <a:latin typeface="Arial" panose="020B0604020202020204" pitchFamily="34" charset="0"/>
              <a:ea typeface="+mn-ea"/>
              <a:cs typeface="+mn-cs"/>
            </a:endParaRPr>
          </a:p>
          <a:p>
            <a:pPr algn="just">
              <a:spcBef>
                <a:spcPts val="86"/>
              </a:spcBef>
              <a:buClr>
                <a:srgbClr val="464749"/>
              </a:buClr>
            </a:pPr>
            <a:endParaRPr lang="en-US" sz="1200" kern="1200" dirty="0">
              <a:solidFill>
                <a:schemeClr val="tx1"/>
              </a:solidFill>
              <a:latin typeface="Arial" panose="020B0604020202020204" pitchFamily="34" charset="0"/>
              <a:ea typeface="+mn-ea"/>
              <a:cs typeface="+mn-cs"/>
            </a:endParaRPr>
          </a:p>
          <a:p>
            <a:pPr marL="9525" indent="-228600" algn="just">
              <a:spcBef>
                <a:spcPts val="4"/>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Energy</a:t>
            </a:r>
            <a:r>
              <a:rPr lang="en-US" sz="1200" b="1" kern="1200" spc="-71"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68"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566738" marR="486728" indent="-228600" algn="just">
              <a:spcBef>
                <a:spcPts val="270"/>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Waste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recovery</a:t>
            </a:r>
            <a:r>
              <a:rPr lang="en-US" sz="1200" kern="1200" spc="-23"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(~6m </a:t>
            </a:r>
            <a:r>
              <a:rPr lang="en-US" sz="1200" kern="1200" spc="-8" dirty="0">
                <a:solidFill>
                  <a:schemeClr val="tx1"/>
                </a:solidFill>
                <a:latin typeface="Arial" panose="020B0604020202020204" pitchFamily="34" charset="0"/>
                <a:ea typeface="+mn-ea"/>
                <a:cs typeface="+mn-cs"/>
              </a:rPr>
              <a:t>payback)</a:t>
            </a:r>
            <a:endParaRPr lang="en-US" sz="1200" kern="1200" dirty="0">
              <a:solidFill>
                <a:schemeClr val="tx1"/>
              </a:solidFill>
              <a:latin typeface="Arial" panose="020B0604020202020204" pitchFamily="34" charset="0"/>
              <a:ea typeface="+mn-ea"/>
              <a:cs typeface="+mn-cs"/>
            </a:endParaRPr>
          </a:p>
          <a:p>
            <a:pPr marL="566738" marR="3810" indent="-228600" algn="just">
              <a:spcBef>
                <a:spcPts val="26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Improved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exchanger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material</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(e.g. </a:t>
            </a:r>
            <a:r>
              <a:rPr lang="en-US" sz="1200" kern="1200" dirty="0">
                <a:solidFill>
                  <a:schemeClr val="tx1"/>
                </a:solidFill>
                <a:latin typeface="Arial" panose="020B0604020202020204" pitchFamily="34" charset="0"/>
                <a:ea typeface="+mn-ea"/>
                <a:cs typeface="+mn-cs"/>
              </a:rPr>
              <a:t>Stainless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Steel)</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allowing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longer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life</a:t>
            </a:r>
            <a:r>
              <a:rPr lang="en-US" sz="1200" kern="1200" spc="-2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reduced</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corrosion;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hence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improving</a:t>
            </a:r>
            <a:r>
              <a:rPr lang="en-US" sz="1200" kern="1200" spc="-30"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heat </a:t>
            </a:r>
            <a:r>
              <a:rPr lang="en-US" sz="1200" kern="1200" dirty="0">
                <a:solidFill>
                  <a:schemeClr val="tx1"/>
                </a:solidFill>
                <a:latin typeface="Arial" panose="020B0604020202020204" pitchFamily="34" charset="0"/>
                <a:ea typeface="+mn-ea"/>
                <a:cs typeface="+mn-cs"/>
              </a:rPr>
              <a:t>exchanger</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efficiency</a:t>
            </a:r>
            <a:endParaRPr lang="en-US" sz="1200" kern="1200" dirty="0">
              <a:solidFill>
                <a:schemeClr val="tx1"/>
              </a:solidFill>
              <a:latin typeface="Arial" panose="020B0604020202020204" pitchFamily="34" charset="0"/>
              <a:ea typeface="+mn-ea"/>
              <a:cs typeface="+mn-cs"/>
            </a:endParaRPr>
          </a:p>
        </p:txBody>
      </p:sp>
      <p:pic>
        <p:nvPicPr>
          <p:cNvPr id="7" name="object 3"/>
          <p:cNvPicPr/>
          <p:nvPr/>
        </p:nvPicPr>
        <p:blipFill>
          <a:blip r:embed="rId2" cstate="print"/>
          <a:stretch>
            <a:fillRect/>
          </a:stretch>
        </p:blipFill>
        <p:spPr>
          <a:xfrm>
            <a:off x="4572000" y="1163082"/>
            <a:ext cx="4094226" cy="3066717"/>
          </a:xfrm>
          <a:prstGeom prst="rect">
            <a:avLst/>
          </a:prstGeom>
        </p:spPr>
      </p:pic>
      <p:sp>
        <p:nvSpPr>
          <p:cNvPr id="2" name="Title 1">
            <a:extLst>
              <a:ext uri="{FF2B5EF4-FFF2-40B4-BE49-F238E27FC236}">
                <a16:creationId xmlns:a16="http://schemas.microsoft.com/office/drawing/2014/main" id="{65C6B492-4CA0-978C-42B0-7AD5FF015091}"/>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857386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94273" y="1044061"/>
            <a:ext cx="250430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MERCERISING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pic>
        <p:nvPicPr>
          <p:cNvPr id="5" name="object 4"/>
          <p:cNvPicPr/>
          <p:nvPr/>
        </p:nvPicPr>
        <p:blipFill>
          <a:blip r:embed="rId2" cstate="print"/>
          <a:stretch>
            <a:fillRect/>
          </a:stretch>
        </p:blipFill>
        <p:spPr>
          <a:xfrm>
            <a:off x="4499265" y="3325091"/>
            <a:ext cx="4031672" cy="1714500"/>
          </a:xfrm>
          <a:prstGeom prst="rect">
            <a:avLst/>
          </a:prstGeom>
        </p:spPr>
      </p:pic>
      <p:sp>
        <p:nvSpPr>
          <p:cNvPr id="8" name="object 5"/>
          <p:cNvSpPr txBox="1"/>
          <p:nvPr/>
        </p:nvSpPr>
        <p:spPr>
          <a:xfrm>
            <a:off x="414943" y="1251169"/>
            <a:ext cx="8314113" cy="3470804"/>
          </a:xfrm>
          <a:prstGeom prst="rect">
            <a:avLst/>
          </a:prstGeom>
        </p:spPr>
        <p:txBody>
          <a:bodyPr vert="horz" lIns="91440" tIns="45720" rIns="91440" bIns="45720" rtlCol="0" anchor="t">
            <a:noAutofit/>
          </a:bodyPr>
          <a:lstStyle/>
          <a:p>
            <a:pPr marR="437198" algn="just">
              <a:spcBef>
                <a:spcPts val="75"/>
              </a:spcBef>
            </a:pPr>
            <a:r>
              <a:rPr lang="en-US" sz="1200" kern="1200" dirty="0">
                <a:solidFill>
                  <a:schemeClr val="tx1"/>
                </a:solidFill>
                <a:latin typeface="Arial" panose="020B0604020202020204" pitchFamily="34" charset="0"/>
                <a:ea typeface="+mn-ea"/>
                <a:cs typeface="+mn-cs"/>
              </a:rPr>
              <a:t>Refining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the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aim</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tensile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strength,</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dimensional </a:t>
            </a:r>
            <a:r>
              <a:rPr lang="en-US" sz="1200" kern="1200" dirty="0">
                <a:solidFill>
                  <a:schemeClr val="tx1"/>
                </a:solidFill>
                <a:latin typeface="Arial" panose="020B0604020202020204" pitchFamily="34" charset="0"/>
                <a:ea typeface="+mn-ea"/>
                <a:cs typeface="+mn-cs"/>
              </a:rPr>
              <a:t>stability</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improved</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absorbency</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consequent</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dyeing</a:t>
            </a:r>
            <a:endParaRPr lang="en-US" sz="1200" kern="1200" dirty="0">
              <a:solidFill>
                <a:schemeClr val="tx1"/>
              </a:solidFill>
              <a:latin typeface="Arial" panose="020B0604020202020204" pitchFamily="34" charset="0"/>
              <a:ea typeface="+mn-ea"/>
              <a:cs typeface="+mn-cs"/>
            </a:endParaRPr>
          </a:p>
          <a:p>
            <a:pPr marL="3175" algn="just">
              <a:tabLst>
                <a:tab pos="3603625" algn="l"/>
              </a:tabLst>
            </a:pPr>
            <a:r>
              <a:rPr lang="en-US" sz="1200" b="1" kern="1200" spc="-8" dirty="0">
                <a:solidFill>
                  <a:schemeClr val="tx1"/>
                </a:solidFill>
                <a:latin typeface="Arial" panose="020B0604020202020204" pitchFamily="34" charset="0"/>
                <a:ea typeface="+mn-ea"/>
                <a:cs typeface="+mn-cs"/>
              </a:rPr>
              <a:t>Methods</a:t>
            </a:r>
            <a:endParaRPr lang="en-US" sz="1200" kern="1200" dirty="0">
              <a:solidFill>
                <a:schemeClr val="tx1"/>
              </a:solidFill>
              <a:latin typeface="Arial" panose="020B0604020202020204" pitchFamily="34" charset="0"/>
              <a:ea typeface="+mn-ea"/>
              <a:cs typeface="+mn-cs"/>
            </a:endParaRPr>
          </a:p>
          <a:p>
            <a:pPr marL="231775" marR="142399" indent="-228600" algn="just">
              <a:spcBef>
                <a:spcPts val="296"/>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Sodium</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hydroxide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bath</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heat </a:t>
            </a:r>
            <a:r>
              <a:rPr lang="en-US" sz="1200" kern="1200" dirty="0">
                <a:solidFill>
                  <a:schemeClr val="tx1"/>
                </a:solidFill>
                <a:latin typeface="Arial" panose="020B0604020202020204" pitchFamily="34" charset="0"/>
                <a:ea typeface="+mn-ea"/>
                <a:cs typeface="+mn-cs"/>
              </a:rPr>
              <a:t>treatment</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under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tension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or</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without </a:t>
            </a:r>
            <a:r>
              <a:rPr lang="en-US" sz="1200" kern="1200" dirty="0">
                <a:solidFill>
                  <a:schemeClr val="tx1"/>
                </a:solidFill>
                <a:latin typeface="Arial" panose="020B0604020202020204" pitchFamily="34" charset="0"/>
                <a:ea typeface="+mn-ea"/>
                <a:cs typeface="+mn-cs"/>
              </a:rPr>
              <a:t>tension,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then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neutralization</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 </a:t>
            </a:r>
            <a:r>
              <a:rPr lang="en-US" sz="1200" kern="1200" dirty="0">
                <a:solidFill>
                  <a:schemeClr val="tx1"/>
                </a:solidFill>
                <a:latin typeface="Arial" panose="020B0604020202020204" pitchFamily="34" charset="0"/>
                <a:ea typeface="+mn-ea"/>
                <a:cs typeface="+mn-cs"/>
              </a:rPr>
              <a:t>acid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plus</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washing</a:t>
            </a:r>
            <a:endParaRPr lang="en-US" sz="1200" kern="1200" dirty="0">
              <a:solidFill>
                <a:schemeClr val="tx1"/>
              </a:solidFill>
              <a:latin typeface="Arial" panose="020B0604020202020204" pitchFamily="34" charset="0"/>
              <a:ea typeface="+mn-ea"/>
              <a:cs typeface="+mn-cs"/>
            </a:endParaRPr>
          </a:p>
          <a:p>
            <a:pPr marL="231775" indent="-228600" algn="just">
              <a:spcBef>
                <a:spcPts val="304"/>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Ammonia</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(very</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rare)</a:t>
            </a:r>
            <a:endParaRPr lang="en-US" sz="1200" kern="1200" dirty="0">
              <a:solidFill>
                <a:schemeClr val="tx1"/>
              </a:solidFill>
              <a:latin typeface="Arial" panose="020B0604020202020204" pitchFamily="34" charset="0"/>
              <a:ea typeface="+mn-ea"/>
              <a:cs typeface="+mn-cs"/>
            </a:endParaRPr>
          </a:p>
          <a:p>
            <a:pPr marL="3175" algn="just">
              <a:spcBef>
                <a:spcPts val="311"/>
              </a:spcBef>
              <a:tabLst>
                <a:tab pos="3603625" algn="l"/>
              </a:tabLst>
            </a:pPr>
            <a:r>
              <a:rPr lang="en-US" sz="1200" b="1" kern="1200" dirty="0">
                <a:solidFill>
                  <a:schemeClr val="tx1"/>
                </a:solidFill>
                <a:latin typeface="Arial" panose="020B0604020202020204" pitchFamily="34" charset="0"/>
                <a:ea typeface="+mn-ea"/>
                <a:cs typeface="+mn-cs"/>
              </a:rPr>
              <a:t>Energy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30"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Optimizing</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in-</a:t>
            </a:r>
            <a:r>
              <a:rPr lang="en-US" sz="1200" kern="1200" dirty="0">
                <a:solidFill>
                  <a:schemeClr val="tx1"/>
                </a:solidFill>
                <a:latin typeface="Arial" panose="020B0604020202020204" pitchFamily="34" charset="0"/>
                <a:ea typeface="+mn-ea"/>
                <a:cs typeface="+mn-cs"/>
              </a:rPr>
              <a:t>take</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Drying Rollers: </a:t>
            </a:r>
            <a:r>
              <a:rPr lang="en-US" sz="1200" kern="1200" dirty="0">
                <a:solidFill>
                  <a:schemeClr val="tx1"/>
                </a:solidFill>
                <a:latin typeface="Arial" panose="020B0604020202020204" pitchFamily="34" charset="0"/>
                <a:ea typeface="+mn-ea"/>
                <a:cs typeface="+mn-cs"/>
              </a:rPr>
              <a:t>vendors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claim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~14%</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saving </a:t>
            </a:r>
            <a:r>
              <a:rPr lang="en-US" sz="1200" kern="1200" dirty="0">
                <a:solidFill>
                  <a:schemeClr val="tx1"/>
                </a:solidFill>
                <a:latin typeface="Arial" panose="020B0604020202020204" pitchFamily="34" charset="0"/>
                <a:ea typeface="+mn-ea"/>
                <a:cs typeface="+mn-cs"/>
              </a:rPr>
              <a:t>but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its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not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verifiable;</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companies </a:t>
            </a:r>
            <a:r>
              <a:rPr lang="en-US" sz="1200" kern="1200" dirty="0">
                <a:solidFill>
                  <a:schemeClr val="tx1"/>
                </a:solidFill>
                <a:latin typeface="Arial" panose="020B0604020202020204" pitchFamily="34" charset="0"/>
                <a:ea typeface="+mn-ea"/>
                <a:cs typeface="+mn-cs"/>
              </a:rPr>
              <a:t>have</a:t>
            </a:r>
            <a:r>
              <a:rPr lang="en-US" sz="1200" kern="1200" spc="-5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experienced</a:t>
            </a:r>
            <a:r>
              <a:rPr lang="en-US" sz="1200" kern="1200" spc="-5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improvement</a:t>
            </a:r>
            <a:r>
              <a:rPr lang="en-US" sz="1200" kern="1200" spc="-5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in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quality</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control</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Waste water heat recovery</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Caustic Recovery (shown on next slide)</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Reusing </a:t>
            </a:r>
            <a:r>
              <a:rPr lang="en-US" sz="1200" kern="1200" dirty="0" err="1">
                <a:solidFill>
                  <a:schemeClr val="tx1"/>
                </a:solidFill>
                <a:latin typeface="Arial" panose="020B0604020202020204" pitchFamily="34" charset="0"/>
                <a:ea typeface="+mn-ea"/>
                <a:cs typeface="+mn-cs"/>
              </a:rPr>
              <a:t>Mercerising</a:t>
            </a:r>
            <a:r>
              <a:rPr lang="en-US" sz="1200" kern="1200" dirty="0">
                <a:solidFill>
                  <a:schemeClr val="tx1"/>
                </a:solidFill>
                <a:latin typeface="Arial" panose="020B0604020202020204" pitchFamily="34" charset="0"/>
                <a:ea typeface="+mn-ea"/>
                <a:cs typeface="+mn-cs"/>
              </a:rPr>
              <a:t> wastewater in scouring</a:t>
            </a:r>
          </a:p>
        </p:txBody>
      </p:sp>
      <p:sp>
        <p:nvSpPr>
          <p:cNvPr id="2" name="Title 1">
            <a:extLst>
              <a:ext uri="{FF2B5EF4-FFF2-40B4-BE49-F238E27FC236}">
                <a16:creationId xmlns:a16="http://schemas.microsoft.com/office/drawing/2014/main" id="{426B9EA0-A3C3-6C75-5F4A-F32C012D04C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01292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00338" y="1439182"/>
            <a:ext cx="8271164" cy="990976"/>
          </a:xfrm>
          <a:prstGeom prst="rect">
            <a:avLst/>
          </a:prstGeom>
        </p:spPr>
        <p:txBody>
          <a:bodyPr vert="horz" wrap="square" lIns="0" tIns="39052" rIns="0" bIns="0" rtlCol="0">
            <a:spAutoFit/>
          </a:bodyPr>
          <a:lstStyle/>
          <a:p>
            <a:pPr marL="266224" indent="-256699">
              <a:spcBef>
                <a:spcPts val="307"/>
              </a:spcBef>
              <a:buChar char="•"/>
              <a:tabLst>
                <a:tab pos="266224" algn="l"/>
              </a:tabLst>
            </a:pPr>
            <a:r>
              <a:rPr dirty="0">
                <a:solidFill>
                  <a:schemeClr val="tx1"/>
                </a:solidFill>
                <a:latin typeface="Arial" panose="020B0604020202020204" pitchFamily="34" charset="0"/>
                <a:cs typeface="Arial" panose="020B0604020202020204" pitchFamily="34" charset="0"/>
              </a:rPr>
              <a:t>NaOH</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is</a:t>
            </a:r>
            <a:r>
              <a:rPr spc="-15"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re-</a:t>
            </a:r>
            <a:r>
              <a:rPr dirty="0">
                <a:solidFill>
                  <a:schemeClr val="tx1"/>
                </a:solidFill>
                <a:latin typeface="Arial" panose="020B0604020202020204" pitchFamily="34" charset="0"/>
                <a:cs typeface="Arial" panose="020B0604020202020204" pitchFamily="34" charset="0"/>
              </a:rPr>
              <a:t>used</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Mercerising</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(24</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30</a:t>
            </a:r>
            <a:r>
              <a:rPr spc="-15"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Baume)</a:t>
            </a:r>
            <a:endParaRPr dirty="0">
              <a:solidFill>
                <a:schemeClr val="tx1"/>
              </a:solidFill>
              <a:latin typeface="Arial" panose="020B0604020202020204" pitchFamily="34" charset="0"/>
              <a:cs typeface="Arial" panose="020B0604020202020204" pitchFamily="34" charset="0"/>
            </a:endParaRPr>
          </a:p>
          <a:p>
            <a:pPr marL="266224" indent="-256699">
              <a:spcBef>
                <a:spcPts val="233"/>
              </a:spcBef>
              <a:buChar char="•"/>
              <a:tabLst>
                <a:tab pos="266224" algn="l"/>
              </a:tabLst>
            </a:pPr>
            <a:r>
              <a:rPr dirty="0">
                <a:solidFill>
                  <a:schemeClr val="tx1"/>
                </a:solidFill>
                <a:latin typeface="Arial" panose="020B0604020202020204" pitchFamily="34" charset="0"/>
                <a:cs typeface="Arial" panose="020B0604020202020204" pitchFamily="34" charset="0"/>
              </a:rPr>
              <a:t>H2SO4</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consumption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is</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reduced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Effluent</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Treatment</a:t>
            </a:r>
            <a:endParaRPr dirty="0">
              <a:solidFill>
                <a:schemeClr val="tx1"/>
              </a:solidFill>
              <a:latin typeface="Arial" panose="020B0604020202020204" pitchFamily="34" charset="0"/>
              <a:cs typeface="Arial" panose="020B0604020202020204" pitchFamily="34" charset="0"/>
            </a:endParaRPr>
          </a:p>
          <a:p>
            <a:pPr marL="266224" indent="-256699">
              <a:spcBef>
                <a:spcPts val="255"/>
              </a:spcBef>
              <a:buFont typeface="Arial MT"/>
              <a:buChar char="•"/>
              <a:tabLst>
                <a:tab pos="266224" algn="l"/>
              </a:tabLst>
            </a:pPr>
            <a:r>
              <a:rPr b="1" dirty="0">
                <a:solidFill>
                  <a:schemeClr val="tx1"/>
                </a:solidFill>
              </a:rPr>
              <a:t>Hot</a:t>
            </a:r>
            <a:r>
              <a:rPr b="1" spc="-23" dirty="0">
                <a:solidFill>
                  <a:schemeClr val="tx1"/>
                </a:solidFill>
              </a:rPr>
              <a:t> </a:t>
            </a:r>
            <a:r>
              <a:rPr b="1" dirty="0">
                <a:solidFill>
                  <a:schemeClr val="tx1"/>
                </a:solidFill>
              </a:rPr>
              <a:t>water</a:t>
            </a:r>
            <a:r>
              <a:rPr b="1" spc="-15" dirty="0">
                <a:solidFill>
                  <a:schemeClr val="tx1"/>
                </a:solidFill>
              </a:rPr>
              <a:t> </a:t>
            </a:r>
            <a:r>
              <a:rPr b="1" dirty="0">
                <a:solidFill>
                  <a:schemeClr val="tx1"/>
                </a:solidFill>
              </a:rPr>
              <a:t>available</a:t>
            </a:r>
            <a:r>
              <a:rPr b="1" spc="-19" dirty="0">
                <a:solidFill>
                  <a:schemeClr val="tx1"/>
                </a:solidFill>
              </a:rPr>
              <a:t> </a:t>
            </a:r>
            <a:r>
              <a:rPr b="1" dirty="0">
                <a:solidFill>
                  <a:schemeClr val="tx1"/>
                </a:solidFill>
              </a:rPr>
              <a:t>to</a:t>
            </a:r>
            <a:r>
              <a:rPr b="1" spc="-23" dirty="0">
                <a:solidFill>
                  <a:schemeClr val="tx1"/>
                </a:solidFill>
              </a:rPr>
              <a:t> </a:t>
            </a:r>
            <a:r>
              <a:rPr b="1" dirty="0">
                <a:solidFill>
                  <a:schemeClr val="tx1"/>
                </a:solidFill>
              </a:rPr>
              <a:t>feed</a:t>
            </a:r>
            <a:r>
              <a:rPr b="1" spc="-26" dirty="0">
                <a:solidFill>
                  <a:schemeClr val="tx1"/>
                </a:solidFill>
              </a:rPr>
              <a:t> </a:t>
            </a:r>
            <a:r>
              <a:rPr b="1" dirty="0">
                <a:solidFill>
                  <a:schemeClr val="tx1"/>
                </a:solidFill>
              </a:rPr>
              <a:t>into</a:t>
            </a:r>
            <a:r>
              <a:rPr b="1" spc="-23" dirty="0">
                <a:solidFill>
                  <a:schemeClr val="tx1"/>
                </a:solidFill>
              </a:rPr>
              <a:t> </a:t>
            </a:r>
            <a:r>
              <a:rPr b="1" dirty="0">
                <a:solidFill>
                  <a:schemeClr val="tx1"/>
                </a:solidFill>
              </a:rPr>
              <a:t>the</a:t>
            </a:r>
            <a:r>
              <a:rPr b="1" spc="-19" dirty="0">
                <a:solidFill>
                  <a:schemeClr val="tx1"/>
                </a:solidFill>
              </a:rPr>
              <a:t> </a:t>
            </a:r>
            <a:r>
              <a:rPr b="1" dirty="0">
                <a:solidFill>
                  <a:schemeClr val="tx1"/>
                </a:solidFill>
              </a:rPr>
              <a:t>processes</a:t>
            </a:r>
            <a:r>
              <a:rPr b="1" spc="-19" dirty="0">
                <a:solidFill>
                  <a:schemeClr val="tx1"/>
                </a:solidFill>
              </a:rPr>
              <a:t> </a:t>
            </a:r>
            <a:r>
              <a:rPr b="1" dirty="0">
                <a:solidFill>
                  <a:schemeClr val="tx1"/>
                </a:solidFill>
              </a:rPr>
              <a:t>–</a:t>
            </a:r>
            <a:r>
              <a:rPr b="1" spc="-26" dirty="0">
                <a:solidFill>
                  <a:schemeClr val="tx1"/>
                </a:solidFill>
              </a:rPr>
              <a:t> </a:t>
            </a:r>
            <a:r>
              <a:rPr b="1" dirty="0">
                <a:solidFill>
                  <a:schemeClr val="tx1"/>
                </a:solidFill>
              </a:rPr>
              <a:t>saving</a:t>
            </a:r>
            <a:r>
              <a:rPr b="1" spc="-23" dirty="0">
                <a:solidFill>
                  <a:schemeClr val="tx1"/>
                </a:solidFill>
              </a:rPr>
              <a:t> </a:t>
            </a:r>
            <a:r>
              <a:rPr b="1" spc="-8" dirty="0">
                <a:solidFill>
                  <a:schemeClr val="tx1"/>
                </a:solidFill>
              </a:rPr>
              <a:t>steam</a:t>
            </a:r>
            <a:endParaRPr dirty="0">
              <a:solidFill>
                <a:schemeClr val="tx1"/>
              </a:solidFill>
            </a:endParaRPr>
          </a:p>
          <a:p>
            <a:pPr marL="266224" indent="-256699">
              <a:spcBef>
                <a:spcPts val="233"/>
              </a:spcBef>
              <a:buChar char="•"/>
              <a:tabLst>
                <a:tab pos="266224" algn="l"/>
              </a:tabLst>
            </a:pPr>
            <a:r>
              <a:rPr dirty="0">
                <a:solidFill>
                  <a:schemeClr val="tx1"/>
                </a:solidFill>
                <a:latin typeface="Arial" panose="020B0604020202020204" pitchFamily="34" charset="0"/>
                <a:cs typeface="Arial" panose="020B0604020202020204" pitchFamily="34" charset="0"/>
              </a:rPr>
              <a:t>Return</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Investment</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3</a:t>
            </a:r>
            <a:r>
              <a:rPr spc="-15" dirty="0">
                <a:solidFill>
                  <a:schemeClr val="tx1"/>
                </a:solidFill>
                <a:latin typeface="Arial" panose="020B0604020202020204" pitchFamily="34" charset="0"/>
                <a:cs typeface="Arial" panose="020B0604020202020204" pitchFamily="34" charset="0"/>
              </a:rPr>
              <a:t> years</a:t>
            </a:r>
            <a:endParaRPr dirty="0">
              <a:solidFill>
                <a:schemeClr val="tx1"/>
              </a:solidFill>
              <a:latin typeface="Arial" panose="020B0604020202020204" pitchFamily="34" charset="0"/>
              <a:cs typeface="Arial" panose="020B0604020202020204" pitchFamily="34" charset="0"/>
            </a:endParaRPr>
          </a:p>
        </p:txBody>
      </p:sp>
      <p:pic>
        <p:nvPicPr>
          <p:cNvPr id="4" name="object 4"/>
          <p:cNvPicPr/>
          <p:nvPr/>
        </p:nvPicPr>
        <p:blipFill>
          <a:blip r:embed="rId2" cstate="print"/>
          <a:stretch>
            <a:fillRect/>
          </a:stretch>
        </p:blipFill>
        <p:spPr>
          <a:xfrm>
            <a:off x="1578876" y="2530166"/>
            <a:ext cx="6124345" cy="2309497"/>
          </a:xfrm>
          <a:prstGeom prst="rect">
            <a:avLst/>
          </a:prstGeom>
        </p:spPr>
      </p:pic>
      <p:sp>
        <p:nvSpPr>
          <p:cNvPr id="6" name="object 2"/>
          <p:cNvSpPr txBox="1">
            <a:spLocks/>
          </p:cNvSpPr>
          <p:nvPr/>
        </p:nvSpPr>
        <p:spPr>
          <a:xfrm>
            <a:off x="1" y="1078516"/>
            <a:ext cx="457199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RECOVERING NPOS – CAUSTIC RECOVERY PLANT</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F8A601BE-977C-2E23-DDDA-3F8141A45ED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F5F413F3-A492-466F-9F55-D1E16897F195}"/>
              </a:ext>
            </a:extLst>
          </p:cNvPr>
          <p:cNvSpPr txBox="1">
            <a:spLocks/>
          </p:cNvSpPr>
          <p:nvPr/>
        </p:nvSpPr>
        <p:spPr>
          <a:xfrm>
            <a:off x="466661" y="1645404"/>
            <a:ext cx="3440321" cy="276065"/>
          </a:xfrm>
          <a:prstGeom prst="rect">
            <a:avLst/>
          </a:prstGeom>
          <a:solidFill>
            <a:schemeClr val="accent2"/>
          </a:solidFill>
        </p:spPr>
        <p:txBody>
          <a:bodyPr vert="horz" lIns="68580" tIns="34290" rIns="68580" bIns="34290" rtlCol="0">
            <a:normAutofit/>
          </a:bodyPr>
          <a:lstStyle>
            <a:lvl1pPr marL="228600" indent="-228600" algn="just"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mn-ea"/>
                <a:cs typeface="+mn-cs"/>
              </a:defRPr>
            </a:lvl1pPr>
            <a:lvl2pPr marL="685800" indent="-228600" algn="just"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Arial" panose="020B0604020202020204" pitchFamily="34" charset="0"/>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rPr>
              <a:t>Hydrogen peroxide bleaching </a:t>
            </a:r>
            <a:endParaRPr lang="en-IN" sz="1400" b="1" dirty="0">
              <a:solidFill>
                <a:schemeClr val="bg1"/>
              </a:solidFill>
            </a:endParaRPr>
          </a:p>
        </p:txBody>
      </p:sp>
      <p:sp>
        <p:nvSpPr>
          <p:cNvPr id="9" name="Content Placeholder 3">
            <a:extLst>
              <a:ext uri="{FF2B5EF4-FFF2-40B4-BE49-F238E27FC236}">
                <a16:creationId xmlns:a16="http://schemas.microsoft.com/office/drawing/2014/main" id="{B8413B2E-A5B1-44AC-87D3-4707CD547936}"/>
              </a:ext>
            </a:extLst>
          </p:cNvPr>
          <p:cNvSpPr txBox="1">
            <a:spLocks/>
          </p:cNvSpPr>
          <p:nvPr/>
        </p:nvSpPr>
        <p:spPr>
          <a:xfrm>
            <a:off x="353291" y="2075193"/>
            <a:ext cx="4218709" cy="12984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IN" sz="1400" dirty="0">
                <a:latin typeface="Arial" panose="020B0604020202020204" pitchFamily="34" charset="0"/>
                <a:cs typeface="Arial" panose="020B0604020202020204" pitchFamily="34" charset="0"/>
              </a:rPr>
              <a:t>Most common process for cotton</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Takes 2-5 hours at 75-100° Celsius</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Requires “clean up”</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Can weaken tensile strength of material</a:t>
            </a:r>
          </a:p>
        </p:txBody>
      </p:sp>
      <p:sp>
        <p:nvSpPr>
          <p:cNvPr id="10" name="Text Placeholder 4">
            <a:extLst>
              <a:ext uri="{FF2B5EF4-FFF2-40B4-BE49-F238E27FC236}">
                <a16:creationId xmlns:a16="http://schemas.microsoft.com/office/drawing/2014/main" id="{9B7ACFF4-C2AB-48F6-8B0B-5E4D5BAD52DF}"/>
              </a:ext>
            </a:extLst>
          </p:cNvPr>
          <p:cNvSpPr txBox="1">
            <a:spLocks/>
          </p:cNvSpPr>
          <p:nvPr/>
        </p:nvSpPr>
        <p:spPr>
          <a:xfrm>
            <a:off x="4554440" y="1102428"/>
            <a:ext cx="3945323" cy="276065"/>
          </a:xfrm>
          <a:prstGeom prst="rect">
            <a:avLst/>
          </a:prstGeom>
          <a:solidFill>
            <a:srgbClr val="00B050"/>
          </a:solid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latin typeface="Arial" panose="020B0604020202020204" pitchFamily="34" charset="0"/>
                <a:cs typeface="Arial" panose="020B0604020202020204" pitchFamily="34" charset="0"/>
              </a:rPr>
              <a:t>Enzyme bleaching: More Sustainable</a:t>
            </a:r>
            <a:endParaRPr lang="en-IN" sz="1400" b="1" dirty="0">
              <a:solidFill>
                <a:schemeClr val="bg1"/>
              </a:solidFill>
              <a:latin typeface="Arial" panose="020B0604020202020204" pitchFamily="34" charset="0"/>
              <a:cs typeface="Arial" panose="020B0604020202020204" pitchFamily="34" charset="0"/>
            </a:endParaRPr>
          </a:p>
        </p:txBody>
      </p:sp>
      <p:sp>
        <p:nvSpPr>
          <p:cNvPr id="11" name="Content Placeholder 5">
            <a:extLst>
              <a:ext uri="{FF2B5EF4-FFF2-40B4-BE49-F238E27FC236}">
                <a16:creationId xmlns:a16="http://schemas.microsoft.com/office/drawing/2014/main" id="{C5DCDC23-7DEF-4D19-BF1E-87383F73CFC6}"/>
              </a:ext>
            </a:extLst>
          </p:cNvPr>
          <p:cNvSpPr txBox="1">
            <a:spLocks/>
          </p:cNvSpPr>
          <p:nvPr/>
        </p:nvSpPr>
        <p:spPr>
          <a:xfrm>
            <a:off x="4554440" y="1448162"/>
            <a:ext cx="3945323" cy="24048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Discoloration can be achieved in 60 minutes</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High temperatures not required</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Reduced Caustic Soda consumption for combined scour and bleaching. (zero alkali for scouring) </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Salt concentration in effluent reduced</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Less rinsing required</a:t>
            </a:r>
          </a:p>
          <a:p>
            <a:pPr algn="just">
              <a:buFont typeface="Wingdings" panose="05000000000000000000" pitchFamily="2" charset="2"/>
              <a:buChar char="§"/>
            </a:pPr>
            <a:r>
              <a:rPr lang="en-US" sz="1400" b="1" dirty="0">
                <a:latin typeface="Arial" panose="020B0604020202020204" pitchFamily="34" charset="0"/>
                <a:cs typeface="Arial" panose="020B0604020202020204" pitchFamily="34" charset="0"/>
              </a:rPr>
              <a:t>Combo Bleaching</a:t>
            </a:r>
          </a:p>
          <a:p>
            <a:pPr algn="just">
              <a:buFont typeface="Wingdings" panose="05000000000000000000" pitchFamily="2" charset="2"/>
              <a:buChar char="§"/>
            </a:pPr>
            <a:r>
              <a:rPr lang="en-US" sz="1400" b="1" dirty="0">
                <a:latin typeface="Arial" panose="020B0604020202020204" pitchFamily="34" charset="0"/>
                <a:cs typeface="Arial" panose="020B0604020202020204" pitchFamily="34" charset="0"/>
              </a:rPr>
              <a:t>Bleach Clean-up</a:t>
            </a:r>
            <a:endParaRPr lang="en-IN" sz="1400" b="1"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CBB8E83-0C7A-4543-9164-E70D06FB470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6757" y="3373641"/>
            <a:ext cx="1304739" cy="794906"/>
          </a:xfrm>
          <a:prstGeom prst="rect">
            <a:avLst/>
          </a:prstGeom>
        </p:spPr>
      </p:pic>
      <p:pic>
        <p:nvPicPr>
          <p:cNvPr id="13" name="Picture 12">
            <a:extLst>
              <a:ext uri="{FF2B5EF4-FFF2-40B4-BE49-F238E27FC236}">
                <a16:creationId xmlns:a16="http://schemas.microsoft.com/office/drawing/2014/main" id="{5A1937EF-9199-4CA5-8912-064DA665DBB2}"/>
              </a:ext>
            </a:extLst>
          </p:cNvPr>
          <p:cNvPicPr>
            <a:picLocks noChangeAspect="1"/>
          </p:cNvPicPr>
          <p:nvPr/>
        </p:nvPicPr>
        <p:blipFill>
          <a:blip r:embed="rId3"/>
          <a:stretch>
            <a:fillRect/>
          </a:stretch>
        </p:blipFill>
        <p:spPr>
          <a:xfrm>
            <a:off x="4896323" y="4038648"/>
            <a:ext cx="3261555" cy="1011202"/>
          </a:xfrm>
          <a:prstGeom prst="rect">
            <a:avLst/>
          </a:prstGeom>
        </p:spPr>
      </p:pic>
      <p:pic>
        <p:nvPicPr>
          <p:cNvPr id="14" name="圖片 1" descr="A screenshot of a computer&#10;&#10;AI-generated content may be incorrect.">
            <a:extLst>
              <a:ext uri="{FF2B5EF4-FFF2-40B4-BE49-F238E27FC236}">
                <a16:creationId xmlns:a16="http://schemas.microsoft.com/office/drawing/2014/main" id="{5D2BCBD0-8F4D-450C-B276-70F964658E8F}"/>
              </a:ext>
            </a:extLst>
          </p:cNvPr>
          <p:cNvPicPr>
            <a:picLocks noChangeAspect="1"/>
          </p:cNvPicPr>
          <p:nvPr/>
        </p:nvPicPr>
        <p:blipFill rotWithShape="1">
          <a:blip r:embed="rId4"/>
          <a:srcRect l="10007" t="18322" r="28862" b="24652"/>
          <a:stretch/>
        </p:blipFill>
        <p:spPr>
          <a:xfrm>
            <a:off x="1801496" y="3373641"/>
            <a:ext cx="2571112" cy="1355128"/>
          </a:xfrm>
          <a:prstGeom prst="rect">
            <a:avLst/>
          </a:prstGeom>
        </p:spPr>
      </p:pic>
      <p:sp>
        <p:nvSpPr>
          <p:cNvPr id="15" name="object 2"/>
          <p:cNvSpPr txBox="1">
            <a:spLocks/>
          </p:cNvSpPr>
          <p:nvPr/>
        </p:nvSpPr>
        <p:spPr>
          <a:xfrm>
            <a:off x="466661" y="1033352"/>
            <a:ext cx="247958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PRE-TREATMENT</a:t>
            </a:r>
            <a:endParaRPr kumimoji="0" lang="en-US" sz="24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9566B2EC-BBD7-D54C-CC40-C1353FC6B4E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03067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43B79D-851C-4E85-9866-DF8B82FE1A2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39620" y="1264742"/>
            <a:ext cx="1796462" cy="1116592"/>
          </a:xfrm>
          <a:prstGeom prst="rect">
            <a:avLst/>
          </a:prstGeom>
        </p:spPr>
      </p:pic>
      <p:pic>
        <p:nvPicPr>
          <p:cNvPr id="8" name="Picture 7">
            <a:extLst>
              <a:ext uri="{FF2B5EF4-FFF2-40B4-BE49-F238E27FC236}">
                <a16:creationId xmlns:a16="http://schemas.microsoft.com/office/drawing/2014/main" id="{85C5F828-9727-4BA5-91AA-B8CB07A4998C}"/>
              </a:ext>
            </a:extLst>
          </p:cNvPr>
          <p:cNvPicPr>
            <a:picLocks noChangeAspect="1"/>
          </p:cNvPicPr>
          <p:nvPr/>
        </p:nvPicPr>
        <p:blipFill>
          <a:blip r:embed="rId3"/>
          <a:stretch>
            <a:fillRect/>
          </a:stretch>
        </p:blipFill>
        <p:spPr>
          <a:xfrm>
            <a:off x="5992671" y="3166922"/>
            <a:ext cx="2490360" cy="1739709"/>
          </a:xfrm>
          <a:prstGeom prst="rect">
            <a:avLst/>
          </a:prstGeom>
        </p:spPr>
      </p:pic>
      <p:pic>
        <p:nvPicPr>
          <p:cNvPr id="9" name="Picture 8">
            <a:extLst>
              <a:ext uri="{FF2B5EF4-FFF2-40B4-BE49-F238E27FC236}">
                <a16:creationId xmlns:a16="http://schemas.microsoft.com/office/drawing/2014/main" id="{8368A2BE-FBC5-4F9F-A1B3-EA08E32902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39620" y="2399493"/>
            <a:ext cx="1796462" cy="749270"/>
          </a:xfrm>
          <a:prstGeom prst="rect">
            <a:avLst/>
          </a:prstGeom>
        </p:spPr>
      </p:pic>
      <p:sp>
        <p:nvSpPr>
          <p:cNvPr id="10" name="TextBox 9">
            <a:extLst>
              <a:ext uri="{FF2B5EF4-FFF2-40B4-BE49-F238E27FC236}">
                <a16:creationId xmlns:a16="http://schemas.microsoft.com/office/drawing/2014/main" id="{31B2683B-B4CB-4F87-A9C3-7C7A93D522D1}"/>
              </a:ext>
            </a:extLst>
          </p:cNvPr>
          <p:cNvSpPr txBox="1"/>
          <p:nvPr/>
        </p:nvSpPr>
        <p:spPr>
          <a:xfrm>
            <a:off x="6339620" y="938806"/>
            <a:ext cx="1796462" cy="307777"/>
          </a:xfrm>
          <a:prstGeom prst="rect">
            <a:avLst/>
          </a:prstGeom>
          <a:noFill/>
        </p:spPr>
        <p:txBody>
          <a:bodyPr wrap="square">
            <a:spAutoFit/>
          </a:bodyPr>
          <a:lstStyle/>
          <a:p>
            <a:pPr algn="ctr"/>
            <a:r>
              <a:rPr lang="en-IN" b="1" i="1">
                <a:solidFill>
                  <a:schemeClr val="tx1"/>
                </a:solidFill>
              </a:rPr>
              <a:t>Plasma Treatment</a:t>
            </a:r>
            <a:endParaRPr lang="en-US" b="1" i="1" dirty="0"/>
          </a:p>
        </p:txBody>
      </p:sp>
      <p:pic>
        <p:nvPicPr>
          <p:cNvPr id="11" name="Picture 10">
            <a:extLst>
              <a:ext uri="{FF2B5EF4-FFF2-40B4-BE49-F238E27FC236}">
                <a16:creationId xmlns:a16="http://schemas.microsoft.com/office/drawing/2014/main" id="{2B7D0D6E-743F-415E-A001-E781333FC97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7812" t="8364" r="5675" b="10158"/>
          <a:stretch/>
        </p:blipFill>
        <p:spPr>
          <a:xfrm>
            <a:off x="886313" y="1893748"/>
            <a:ext cx="4530033" cy="2747604"/>
          </a:xfrm>
          <a:prstGeom prst="rect">
            <a:avLst/>
          </a:prstGeom>
        </p:spPr>
      </p:pic>
      <p:sp>
        <p:nvSpPr>
          <p:cNvPr id="12" name="TextBox 11">
            <a:extLst>
              <a:ext uri="{FF2B5EF4-FFF2-40B4-BE49-F238E27FC236}">
                <a16:creationId xmlns:a16="http://schemas.microsoft.com/office/drawing/2014/main" id="{D7C01136-28DE-4737-A1AF-492F26C740CC}"/>
              </a:ext>
            </a:extLst>
          </p:cNvPr>
          <p:cNvSpPr txBox="1"/>
          <p:nvPr/>
        </p:nvSpPr>
        <p:spPr>
          <a:xfrm>
            <a:off x="1883841" y="1441543"/>
            <a:ext cx="2534978" cy="307777"/>
          </a:xfrm>
          <a:prstGeom prst="rect">
            <a:avLst/>
          </a:prstGeom>
          <a:noFill/>
        </p:spPr>
        <p:txBody>
          <a:bodyPr wrap="square" rtlCol="0">
            <a:spAutoFit/>
          </a:bodyPr>
          <a:lstStyle/>
          <a:p>
            <a:r>
              <a:rPr lang="en-US" dirty="0" err="1"/>
              <a:t>Cadira</a:t>
            </a:r>
            <a:r>
              <a:rPr lang="en-US" dirty="0"/>
              <a:t> Process from DyStar</a:t>
            </a:r>
          </a:p>
        </p:txBody>
      </p:sp>
      <p:sp>
        <p:nvSpPr>
          <p:cNvPr id="13" name="object 2"/>
          <p:cNvSpPr txBox="1">
            <a:spLocks/>
          </p:cNvSpPr>
          <p:nvPr/>
        </p:nvSpPr>
        <p:spPr>
          <a:xfrm>
            <a:off x="494270" y="1057634"/>
            <a:ext cx="407773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SUSTAINABLE PROCESSING TECHNOLOGY</a:t>
            </a:r>
          </a:p>
        </p:txBody>
      </p:sp>
      <p:sp>
        <p:nvSpPr>
          <p:cNvPr id="2" name="Title 1">
            <a:extLst>
              <a:ext uri="{FF2B5EF4-FFF2-40B4-BE49-F238E27FC236}">
                <a16:creationId xmlns:a16="http://schemas.microsoft.com/office/drawing/2014/main" id="{FA15A5C4-9B6B-815A-2F26-3BA8E2D6A3D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136849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9187" y="1483179"/>
            <a:ext cx="8271164" cy="3089115"/>
          </a:xfrm>
          <a:prstGeom prst="rect">
            <a:avLst/>
          </a:prstGeom>
        </p:spPr>
        <p:txBody>
          <a:bodyPr vert="horz" wrap="square" lIns="0" tIns="20003" rIns="0" bIns="0" rtlCol="0">
            <a:spAutoFit/>
          </a:bodyPr>
          <a:lstStyle/>
          <a:p>
            <a:pPr marL="295275" marR="117634" indent="-285750" algn="just">
              <a:lnSpc>
                <a:spcPts val="1583"/>
              </a:lnSpc>
              <a:spcBef>
                <a:spcPts val="158"/>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Using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low</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TDS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post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operations</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helps reducing</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199"/>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Dyes,</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chemicals</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auxilliary</a:t>
            </a:r>
            <a:r>
              <a:rPr sz="1200" spc="-41"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consumption</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7"/>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Process</a:t>
            </a:r>
            <a:r>
              <a:rPr sz="1200" spc="-3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time</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Liquor</a:t>
            </a:r>
            <a:r>
              <a:rPr sz="1200" spc="-38"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Ratio</a:t>
            </a:r>
            <a:endParaRPr sz="1200" dirty="0">
              <a:solidFill>
                <a:schemeClr val="tx1"/>
              </a:solidFill>
              <a:latin typeface="Arial" panose="020B0604020202020204" pitchFamily="34" charset="0"/>
              <a:cs typeface="Arial" panose="020B0604020202020204" pitchFamily="34" charset="0"/>
            </a:endParaRPr>
          </a:p>
          <a:p>
            <a:pPr marL="295275" marR="3810" indent="-285750" algn="just">
              <a:lnSpc>
                <a:spcPct val="99400"/>
              </a:lnSpc>
              <a:spcBef>
                <a:spcPts val="307"/>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Improved</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exchanger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material</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(e.g.</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Stainless</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Steel)</a:t>
            </a:r>
            <a:r>
              <a:rPr sz="1200" spc="-23"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allowing </a:t>
            </a:r>
            <a:r>
              <a:rPr sz="1200" dirty="0">
                <a:solidFill>
                  <a:schemeClr val="tx1"/>
                </a:solidFill>
                <a:latin typeface="Arial" panose="020B0604020202020204" pitchFamily="34" charset="0"/>
                <a:cs typeface="Arial" panose="020B0604020202020204" pitchFamily="34" charset="0"/>
              </a:rPr>
              <a:t>longer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life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reduced</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corrosion;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hence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improving</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exchanger efficiency</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23"/>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Low</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Liquor</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Ratio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high</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fixation</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helps</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reducing</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263"/>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Steam</a:t>
            </a:r>
            <a:r>
              <a:rPr sz="1200" spc="-34"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consumption</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Water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pumping</a:t>
            </a:r>
            <a:r>
              <a:rPr sz="1200" spc="-38"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cost</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217"/>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Process</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time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 electrical</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energy</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68"/>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Improve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insulation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machine</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44"/>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Waste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recovery</a:t>
            </a:r>
            <a:endParaRPr sz="1200" dirty="0">
              <a:solidFill>
                <a:schemeClr val="tx1"/>
              </a:solidFill>
              <a:latin typeface="Arial" panose="020B0604020202020204" pitchFamily="34" charset="0"/>
              <a:cs typeface="Arial" panose="020B0604020202020204" pitchFamily="34" charset="0"/>
            </a:endParaRPr>
          </a:p>
          <a:p>
            <a:pPr marL="566738" marR="333851" lvl="1" indent="-214313" algn="just">
              <a:spcBef>
                <a:spcPts val="240"/>
              </a:spcBef>
              <a:buFont typeface="Courier New" panose="02070309020205020404" pitchFamily="49" charset="0"/>
              <a:buChar char="o"/>
              <a:tabLst>
                <a:tab pos="566738" algn="l"/>
              </a:tabLst>
            </a:pPr>
            <a:r>
              <a:rPr sz="1200" dirty="0">
                <a:solidFill>
                  <a:schemeClr val="tx1"/>
                </a:solidFill>
                <a:latin typeface="Arial" panose="020B0604020202020204" pitchFamily="34" charset="0"/>
                <a:cs typeface="Arial" panose="020B0604020202020204" pitchFamily="34" charset="0"/>
              </a:rPr>
              <a:t>Additionally,</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insulated</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storage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tank</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might</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also</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needed </a:t>
            </a:r>
            <a:r>
              <a:rPr sz="1200" dirty="0">
                <a:solidFill>
                  <a:schemeClr val="tx1"/>
                </a:solidFill>
                <a:latin typeface="Arial" panose="020B0604020202020204" pitchFamily="34" charset="0"/>
                <a:cs typeface="Arial" panose="020B0604020202020204" pitchFamily="34" charset="0"/>
              </a:rPr>
              <a:t>if</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used</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process</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15"/>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Cooling</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recovery</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reuse</a:t>
            </a:r>
            <a:endParaRPr sz="1200" dirty="0">
              <a:solidFill>
                <a:schemeClr val="tx1"/>
              </a:solidFill>
              <a:latin typeface="Arial" panose="020B0604020202020204" pitchFamily="34" charset="0"/>
              <a:cs typeface="Arial" panose="020B0604020202020204" pitchFamily="34" charset="0"/>
            </a:endParaRPr>
          </a:p>
        </p:txBody>
      </p:sp>
      <p:grpSp>
        <p:nvGrpSpPr>
          <p:cNvPr id="4" name="object 4"/>
          <p:cNvGrpSpPr/>
          <p:nvPr/>
        </p:nvGrpSpPr>
        <p:grpSpPr>
          <a:xfrm>
            <a:off x="2787981" y="3291605"/>
            <a:ext cx="3187065" cy="1134428"/>
            <a:chOff x="4787746" y="3789040"/>
            <a:chExt cx="4249420" cy="1512570"/>
          </a:xfrm>
        </p:grpSpPr>
        <p:pic>
          <p:nvPicPr>
            <p:cNvPr id="5" name="object 5"/>
            <p:cNvPicPr/>
            <p:nvPr/>
          </p:nvPicPr>
          <p:blipFill>
            <a:blip r:embed="rId2" cstate="print"/>
            <a:stretch>
              <a:fillRect/>
            </a:stretch>
          </p:blipFill>
          <p:spPr>
            <a:xfrm>
              <a:off x="7867177" y="3789040"/>
              <a:ext cx="1169649" cy="1512168"/>
            </a:xfrm>
            <a:prstGeom prst="rect">
              <a:avLst/>
            </a:prstGeom>
          </p:spPr>
        </p:pic>
        <p:sp>
          <p:nvSpPr>
            <p:cNvPr id="6" name="object 6"/>
            <p:cNvSpPr/>
            <p:nvPr/>
          </p:nvSpPr>
          <p:spPr>
            <a:xfrm>
              <a:off x="4787746" y="4500311"/>
              <a:ext cx="3079750" cy="229870"/>
            </a:xfrm>
            <a:custGeom>
              <a:avLst/>
              <a:gdLst/>
              <a:ahLst/>
              <a:cxnLst/>
              <a:rect l="l" t="t" r="r" b="b"/>
              <a:pathLst>
                <a:path w="3079750" h="229870">
                  <a:moveTo>
                    <a:pt x="3052153" y="41637"/>
                  </a:moveTo>
                  <a:lnTo>
                    <a:pt x="0" y="220078"/>
                  </a:lnTo>
                  <a:lnTo>
                    <a:pt x="554" y="229586"/>
                  </a:lnTo>
                  <a:lnTo>
                    <a:pt x="3052708" y="51147"/>
                  </a:lnTo>
                  <a:lnTo>
                    <a:pt x="3060582" y="45916"/>
                  </a:lnTo>
                  <a:lnTo>
                    <a:pt x="3052153" y="41637"/>
                  </a:lnTo>
                  <a:close/>
                </a:path>
                <a:path w="3079750" h="229870">
                  <a:moveTo>
                    <a:pt x="3071167" y="40606"/>
                  </a:moveTo>
                  <a:lnTo>
                    <a:pt x="3069784" y="40606"/>
                  </a:lnTo>
                  <a:lnTo>
                    <a:pt x="3070311" y="49611"/>
                  </a:lnTo>
                  <a:lnTo>
                    <a:pt x="3070340" y="50116"/>
                  </a:lnTo>
                  <a:lnTo>
                    <a:pt x="3052708" y="51147"/>
                  </a:lnTo>
                  <a:lnTo>
                    <a:pt x="2991716" y="91674"/>
                  </a:lnTo>
                  <a:lnTo>
                    <a:pt x="2991119" y="94631"/>
                  </a:lnTo>
                  <a:lnTo>
                    <a:pt x="2994031" y="99013"/>
                  </a:lnTo>
                  <a:lnTo>
                    <a:pt x="2996986" y="99608"/>
                  </a:lnTo>
                  <a:lnTo>
                    <a:pt x="3079454" y="44813"/>
                  </a:lnTo>
                  <a:lnTo>
                    <a:pt x="3071167" y="40606"/>
                  </a:lnTo>
                  <a:close/>
                </a:path>
                <a:path w="3079750" h="229870">
                  <a:moveTo>
                    <a:pt x="3060582" y="45916"/>
                  </a:moveTo>
                  <a:lnTo>
                    <a:pt x="3052708" y="51147"/>
                  </a:lnTo>
                  <a:lnTo>
                    <a:pt x="3070340" y="50116"/>
                  </a:lnTo>
                  <a:lnTo>
                    <a:pt x="3070311" y="49611"/>
                  </a:lnTo>
                  <a:lnTo>
                    <a:pt x="3067862" y="49611"/>
                  </a:lnTo>
                  <a:lnTo>
                    <a:pt x="3060582" y="45916"/>
                  </a:lnTo>
                  <a:close/>
                </a:path>
                <a:path w="3079750" h="229870">
                  <a:moveTo>
                    <a:pt x="3067381" y="41398"/>
                  </a:moveTo>
                  <a:lnTo>
                    <a:pt x="3060582" y="45916"/>
                  </a:lnTo>
                  <a:lnTo>
                    <a:pt x="3067862" y="49611"/>
                  </a:lnTo>
                  <a:lnTo>
                    <a:pt x="3067395" y="41637"/>
                  </a:lnTo>
                  <a:lnTo>
                    <a:pt x="3067381" y="41398"/>
                  </a:lnTo>
                  <a:close/>
                </a:path>
                <a:path w="3079750" h="229870">
                  <a:moveTo>
                    <a:pt x="3069830" y="41398"/>
                  </a:moveTo>
                  <a:lnTo>
                    <a:pt x="3067381" y="41398"/>
                  </a:lnTo>
                  <a:lnTo>
                    <a:pt x="3067862" y="49611"/>
                  </a:lnTo>
                  <a:lnTo>
                    <a:pt x="3070311" y="49611"/>
                  </a:lnTo>
                  <a:lnTo>
                    <a:pt x="3069844" y="41637"/>
                  </a:lnTo>
                  <a:lnTo>
                    <a:pt x="3069830" y="41398"/>
                  </a:lnTo>
                  <a:close/>
                </a:path>
                <a:path w="3079750" h="229870">
                  <a:moveTo>
                    <a:pt x="3069784" y="40606"/>
                  </a:moveTo>
                  <a:lnTo>
                    <a:pt x="3052153" y="41637"/>
                  </a:lnTo>
                  <a:lnTo>
                    <a:pt x="3060582" y="45916"/>
                  </a:lnTo>
                  <a:lnTo>
                    <a:pt x="3067381" y="41398"/>
                  </a:lnTo>
                  <a:lnTo>
                    <a:pt x="3069830" y="41398"/>
                  </a:lnTo>
                  <a:lnTo>
                    <a:pt x="3069784" y="40606"/>
                  </a:lnTo>
                  <a:close/>
                </a:path>
                <a:path w="3079750" h="229870">
                  <a:moveTo>
                    <a:pt x="2991163" y="0"/>
                  </a:moveTo>
                  <a:lnTo>
                    <a:pt x="2988297" y="935"/>
                  </a:lnTo>
                  <a:lnTo>
                    <a:pt x="2985916" y="5627"/>
                  </a:lnTo>
                  <a:lnTo>
                    <a:pt x="2986852" y="8493"/>
                  </a:lnTo>
                  <a:lnTo>
                    <a:pt x="3052153" y="41637"/>
                  </a:lnTo>
                  <a:lnTo>
                    <a:pt x="3069784" y="40606"/>
                  </a:lnTo>
                  <a:lnTo>
                    <a:pt x="3071167" y="40606"/>
                  </a:lnTo>
                  <a:lnTo>
                    <a:pt x="2991163" y="0"/>
                  </a:lnTo>
                  <a:close/>
                </a:path>
              </a:pathLst>
            </a:custGeom>
            <a:solidFill>
              <a:srgbClr val="003C82"/>
            </a:solidFill>
          </p:spPr>
          <p:txBody>
            <a:bodyPr wrap="square" lIns="0" tIns="0" rIns="0" bIns="0" rtlCol="0"/>
            <a:lstStyle/>
            <a:p>
              <a:endParaRPr sz="1050"/>
            </a:p>
          </p:txBody>
        </p:sp>
      </p:grpSp>
      <p:sp>
        <p:nvSpPr>
          <p:cNvPr id="7" name="object 2"/>
          <p:cNvSpPr txBox="1">
            <a:spLocks/>
          </p:cNvSpPr>
          <p:nvPr/>
        </p:nvSpPr>
        <p:spPr>
          <a:xfrm>
            <a:off x="453082" y="1045845"/>
            <a:ext cx="366583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a:solidFill>
                  <a:srgbClr val="87C6CC">
                    <a:lumMod val="50000"/>
                  </a:srgbClr>
                </a:solidFill>
              </a:rPr>
              <a:t>ENERGY EFFICIENCY OPTIONS IN DYEING</a:t>
            </a:r>
          </a:p>
        </p:txBody>
      </p:sp>
      <p:sp>
        <p:nvSpPr>
          <p:cNvPr id="2" name="Title 1">
            <a:extLst>
              <a:ext uri="{FF2B5EF4-FFF2-40B4-BE49-F238E27FC236}">
                <a16:creationId xmlns:a16="http://schemas.microsoft.com/office/drawing/2014/main" id="{77BEA242-BFF3-00D5-8C1F-00C603B4C3DD}"/>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a:spLocks/>
          </p:cNvSpPr>
          <p:nvPr/>
        </p:nvSpPr>
        <p:spPr>
          <a:xfrm>
            <a:off x="436416" y="969551"/>
            <a:ext cx="705158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SWITCHING TO COLD PAD BATCH (CPB) INSTEAD OF CONVENTIONAL REACTIVE DYEING</a:t>
            </a:r>
          </a:p>
        </p:txBody>
      </p:sp>
      <p:sp>
        <p:nvSpPr>
          <p:cNvPr id="8" name="object 3">
            <a:extLst>
              <a:ext uri="{FF2B5EF4-FFF2-40B4-BE49-F238E27FC236}">
                <a16:creationId xmlns:a16="http://schemas.microsoft.com/office/drawing/2014/main" id="{FC9FBF07-994D-4EE4-A9E7-154FF57AE203}"/>
              </a:ext>
            </a:extLst>
          </p:cNvPr>
          <p:cNvSpPr txBox="1"/>
          <p:nvPr/>
        </p:nvSpPr>
        <p:spPr>
          <a:xfrm>
            <a:off x="436416" y="1288148"/>
            <a:ext cx="8271164" cy="1666482"/>
          </a:xfrm>
          <a:prstGeom prst="rect">
            <a:avLst/>
          </a:prstGeom>
        </p:spPr>
        <p:txBody>
          <a:bodyPr vert="horz" wrap="square" lIns="0" tIns="9525" rIns="0" bIns="0" rtlCol="0">
            <a:spAutoFit/>
          </a:bodyPr>
          <a:lstStyle/>
          <a:p>
            <a:pPr marL="353060" marR="154305" indent="-340360" algn="just">
              <a:spcBef>
                <a:spcPts val="775"/>
              </a:spcBef>
              <a:buChar char="•"/>
              <a:tabLst>
                <a:tab pos="355600" algn="l"/>
              </a:tabLst>
            </a:pPr>
            <a:r>
              <a:rPr lang="en-US" sz="1200" dirty="0">
                <a:solidFill>
                  <a:schemeClr val="tx1"/>
                </a:solidFill>
                <a:latin typeface="Arial" panose="020B0604020202020204" pitchFamily="34" charset="0"/>
                <a:cs typeface="Arial" panose="020B0604020202020204" pitchFamily="34" charset="0"/>
              </a:rPr>
              <a:t>It</a:t>
            </a:r>
            <a:r>
              <a:rPr lang="en-US" sz="1200" spc="-5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is</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not</a:t>
            </a:r>
            <a:r>
              <a:rPr lang="en-US" sz="1200" spc="-5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possible</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switch</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cold</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pad</a:t>
            </a:r>
            <a:r>
              <a:rPr lang="en-US" sz="1200" spc="-4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batch </a:t>
            </a:r>
            <a:r>
              <a:rPr lang="en-US" sz="1200" dirty="0">
                <a:solidFill>
                  <a:schemeClr val="tx1"/>
                </a:solidFill>
                <a:latin typeface="Arial" panose="020B0604020202020204" pitchFamily="34" charset="0"/>
                <a:cs typeface="Arial" panose="020B0604020202020204" pitchFamily="34" charset="0"/>
              </a:rPr>
              <a:t>dyeing</a:t>
            </a:r>
            <a:r>
              <a:rPr lang="en-US" sz="1200" spc="-7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every</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reactive</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dyeing</a:t>
            </a:r>
            <a:r>
              <a:rPr lang="en-US" sz="1200" spc="-7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setup</a:t>
            </a:r>
            <a:r>
              <a:rPr lang="en-US" sz="1200" spc="-6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(High </a:t>
            </a:r>
            <a:r>
              <a:rPr lang="en-US" sz="1200" dirty="0">
                <a:solidFill>
                  <a:schemeClr val="tx1"/>
                </a:solidFill>
                <a:latin typeface="Arial" panose="020B0604020202020204" pitchFamily="34" charset="0"/>
                <a:cs typeface="Arial" panose="020B0604020202020204" pitchFamily="34" charset="0"/>
              </a:rPr>
              <a:t>precision</a:t>
            </a:r>
            <a:r>
              <a:rPr lang="en-US" sz="1200" spc="-8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8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control</a:t>
            </a:r>
            <a:r>
              <a:rPr lang="en-US" sz="1200" spc="-7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required)</a:t>
            </a:r>
          </a:p>
          <a:p>
            <a:pPr marL="353060" marR="154305" indent="-340360" algn="just">
              <a:spcBef>
                <a:spcPts val="775"/>
              </a:spcBef>
              <a:buChar char="•"/>
              <a:tabLst>
                <a:tab pos="355600" algn="l"/>
              </a:tabLst>
            </a:pPr>
            <a:r>
              <a:rPr lang="en-US" sz="1200" dirty="0">
                <a:solidFill>
                  <a:schemeClr val="tx1"/>
                </a:solidFill>
                <a:latin typeface="Arial" panose="020B0604020202020204" pitchFamily="34" charset="0"/>
                <a:cs typeface="Arial" panose="020B0604020202020204" pitchFamily="34" charset="0"/>
              </a:rPr>
              <a:t>However</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the</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associated</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benefits</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encourage</a:t>
            </a:r>
            <a:r>
              <a:rPr lang="en-US" sz="1200" spc="-95" dirty="0">
                <a:solidFill>
                  <a:schemeClr val="tx1"/>
                </a:solidFill>
                <a:latin typeface="Arial" panose="020B0604020202020204" pitchFamily="34" charset="0"/>
                <a:cs typeface="Arial" panose="020B0604020202020204" pitchFamily="34" charset="0"/>
              </a:rPr>
              <a:t> </a:t>
            </a:r>
            <a:r>
              <a:rPr lang="en-US" sz="1200" spc="-25" dirty="0">
                <a:solidFill>
                  <a:schemeClr val="tx1"/>
                </a:solidFill>
                <a:latin typeface="Arial" panose="020B0604020202020204" pitchFamily="34" charset="0"/>
                <a:cs typeface="Arial" panose="020B0604020202020204" pitchFamily="34" charset="0"/>
              </a:rPr>
              <a:t>the </a:t>
            </a:r>
            <a:r>
              <a:rPr lang="en-US" sz="1200" dirty="0">
                <a:solidFill>
                  <a:schemeClr val="tx1"/>
                </a:solidFill>
                <a:latin typeface="Arial" panose="020B0604020202020204" pitchFamily="34" charset="0"/>
                <a:cs typeface="Arial" panose="020B0604020202020204" pitchFamily="34" charset="0"/>
              </a:rPr>
              <a:t>textile</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mills</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put</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more</a:t>
            </a:r>
            <a:r>
              <a:rPr lang="en-US" sz="1200" spc="-40"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efforts</a:t>
            </a:r>
            <a:endParaRPr lang="en-US" sz="1200" dirty="0">
              <a:solidFill>
                <a:schemeClr val="tx1"/>
              </a:solidFill>
              <a:latin typeface="Arial" panose="020B0604020202020204" pitchFamily="34" charset="0"/>
              <a:cs typeface="Arial" panose="020B0604020202020204" pitchFamily="34" charset="0"/>
            </a:endParaRPr>
          </a:p>
          <a:p>
            <a:pPr marL="753745" lvl="1" indent="-283845" algn="just">
              <a:spcBef>
                <a:spcPts val="434"/>
              </a:spcBef>
              <a:buFont typeface="Courier New" panose="02070309020205020404" pitchFamily="49" charset="0"/>
              <a:buChar char="o"/>
              <a:tabLst>
                <a:tab pos="753745" algn="l"/>
              </a:tabLst>
            </a:pPr>
            <a:r>
              <a:rPr sz="1200" dirty="0">
                <a:solidFill>
                  <a:schemeClr val="tx1"/>
                </a:solidFill>
                <a:latin typeface="Arial" panose="020B0604020202020204" pitchFamily="34" charset="0"/>
                <a:cs typeface="Arial" panose="020B0604020202020204" pitchFamily="34" charset="0"/>
              </a:rPr>
              <a:t>Up</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50%</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consumption</a:t>
            </a:r>
            <a:r>
              <a:rPr sz="1200" spc="-50"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reduction</a:t>
            </a:r>
            <a:endParaRPr sz="1200" dirty="0">
              <a:solidFill>
                <a:schemeClr val="tx1"/>
              </a:solidFill>
              <a:latin typeface="Arial" panose="020B0604020202020204" pitchFamily="34" charset="0"/>
              <a:cs typeface="Arial" panose="020B0604020202020204" pitchFamily="34" charset="0"/>
            </a:endParaRPr>
          </a:p>
          <a:p>
            <a:pPr marL="753745" marR="217170" lvl="1" indent="-283845" algn="just">
              <a:spcBef>
                <a:spcPts val="480"/>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Up</a:t>
            </a:r>
            <a:r>
              <a:rPr lang="en-US" sz="120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50%</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consumption</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reduction</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50"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reduced wastewater</a:t>
            </a:r>
            <a:endParaRPr sz="1200" dirty="0">
              <a:solidFill>
                <a:schemeClr val="tx1"/>
              </a:solidFill>
              <a:latin typeface="Arial" panose="020B0604020202020204" pitchFamily="34" charset="0"/>
              <a:cs typeface="Arial" panose="020B0604020202020204" pitchFamily="34" charset="0"/>
            </a:endParaRPr>
          </a:p>
          <a:p>
            <a:pPr marL="753745" marR="47625" lvl="1" indent="-283845" algn="just">
              <a:spcBef>
                <a:spcPts val="505"/>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No</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salt,</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reducing</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pollution</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load</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5"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generated wastewater</a:t>
            </a:r>
            <a:endParaRPr sz="1200" dirty="0">
              <a:solidFill>
                <a:schemeClr val="tx1"/>
              </a:solidFill>
              <a:latin typeface="Arial" panose="020B0604020202020204" pitchFamily="34" charset="0"/>
              <a:cs typeface="Arial" panose="020B0604020202020204" pitchFamily="34" charset="0"/>
            </a:endParaRPr>
          </a:p>
          <a:p>
            <a:pPr marL="753745" marR="5080" lvl="1" indent="-283845" algn="just">
              <a:spcBef>
                <a:spcPts val="409"/>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The</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fabric</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don’t</a:t>
            </a:r>
            <a:r>
              <a:rPr sz="1200" spc="-6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undergo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abrasion</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dyed</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fabrics</a:t>
            </a:r>
            <a:r>
              <a:rPr sz="1200" spc="-50" dirty="0">
                <a:solidFill>
                  <a:schemeClr val="tx1"/>
                </a:solidFill>
                <a:latin typeface="Arial" panose="020B0604020202020204" pitchFamily="34" charset="0"/>
                <a:cs typeface="Arial" panose="020B0604020202020204" pitchFamily="34" charset="0"/>
              </a:rPr>
              <a:t> </a:t>
            </a:r>
            <a:r>
              <a:rPr sz="1200" spc="-20" dirty="0">
                <a:solidFill>
                  <a:schemeClr val="tx1"/>
                </a:solidFill>
                <a:latin typeface="Arial" panose="020B0604020202020204" pitchFamily="34" charset="0"/>
                <a:cs typeface="Arial" panose="020B0604020202020204" pitchFamily="34" charset="0"/>
              </a:rPr>
              <a:t>have </a:t>
            </a:r>
            <a:r>
              <a:rPr sz="1200" dirty="0">
                <a:solidFill>
                  <a:schemeClr val="tx1"/>
                </a:solidFill>
                <a:latin typeface="Arial" panose="020B0604020202020204" pitchFamily="34" charset="0"/>
                <a:cs typeface="Arial" panose="020B0604020202020204" pitchFamily="34" charset="0"/>
              </a:rPr>
              <a:t>smoother</a:t>
            </a:r>
            <a:r>
              <a:rPr sz="1200" spc="-65"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surface</a:t>
            </a:r>
            <a:endParaRPr sz="1200" dirty="0">
              <a:solidFill>
                <a:schemeClr val="tx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654C2CB3-009B-A0E8-9D81-6F81900C32AF}"/>
              </a:ext>
            </a:extLst>
          </p:cNvPr>
          <p:cNvPicPr>
            <a:picLocks noChangeAspect="1"/>
          </p:cNvPicPr>
          <p:nvPr/>
        </p:nvPicPr>
        <p:blipFill>
          <a:blip r:embed="rId2"/>
          <a:stretch>
            <a:fillRect/>
          </a:stretch>
        </p:blipFill>
        <p:spPr>
          <a:xfrm>
            <a:off x="1130693" y="2954630"/>
            <a:ext cx="6882611" cy="1669033"/>
          </a:xfrm>
          <a:custGeom>
            <a:avLst/>
            <a:gdLst/>
            <a:ahLst/>
            <a:cxnLst/>
            <a:rect l="l" t="t" r="r" b="b"/>
            <a:pathLst>
              <a:path w="10580201" h="2957472">
                <a:moveTo>
                  <a:pt x="88961" y="0"/>
                </a:moveTo>
                <a:lnTo>
                  <a:pt x="10491240" y="0"/>
                </a:lnTo>
                <a:cubicBezTo>
                  <a:pt x="10540372" y="0"/>
                  <a:pt x="10580201" y="39829"/>
                  <a:pt x="10580201" y="88961"/>
                </a:cubicBezTo>
                <a:lnTo>
                  <a:pt x="10580201" y="2868511"/>
                </a:lnTo>
                <a:cubicBezTo>
                  <a:pt x="10580201" y="2917643"/>
                  <a:pt x="10540372" y="2957472"/>
                  <a:pt x="10491240" y="2957472"/>
                </a:cubicBezTo>
                <a:lnTo>
                  <a:pt x="88961" y="2957472"/>
                </a:lnTo>
                <a:cubicBezTo>
                  <a:pt x="39829" y="2957472"/>
                  <a:pt x="0" y="2917643"/>
                  <a:pt x="0" y="2868511"/>
                </a:cubicBezTo>
                <a:lnTo>
                  <a:pt x="0" y="88961"/>
                </a:lnTo>
                <a:cubicBezTo>
                  <a:pt x="0" y="39829"/>
                  <a:pt x="39829" y="0"/>
                  <a:pt x="88961" y="0"/>
                </a:cubicBezTo>
                <a:close/>
              </a:path>
            </a:pathLst>
          </a:custGeom>
        </p:spPr>
      </p:pic>
      <p:sp>
        <p:nvSpPr>
          <p:cNvPr id="2" name="Title 1">
            <a:extLst>
              <a:ext uri="{FF2B5EF4-FFF2-40B4-BE49-F238E27FC236}">
                <a16:creationId xmlns:a16="http://schemas.microsoft.com/office/drawing/2014/main" id="{9917DFDC-6CFB-A22D-72C5-8923ED02CAE2}"/>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2749252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70182977"/>
              </p:ext>
            </p:extLst>
          </p:nvPr>
        </p:nvGraphicFramePr>
        <p:xfrm>
          <a:off x="585681" y="1441363"/>
          <a:ext cx="7824355" cy="3263272"/>
        </p:xfrm>
        <a:graphic>
          <a:graphicData uri="http://schemas.openxmlformats.org/drawingml/2006/table">
            <a:tbl>
              <a:tblPr/>
              <a:tblGrid>
                <a:gridCol w="3621800">
                  <a:extLst>
                    <a:ext uri="{9D8B030D-6E8A-4147-A177-3AD203B41FA5}">
                      <a16:colId xmlns:a16="http://schemas.microsoft.com/office/drawing/2014/main" val="20000"/>
                    </a:ext>
                  </a:extLst>
                </a:gridCol>
                <a:gridCol w="1288221">
                  <a:extLst>
                    <a:ext uri="{9D8B030D-6E8A-4147-A177-3AD203B41FA5}">
                      <a16:colId xmlns:a16="http://schemas.microsoft.com/office/drawing/2014/main" val="20001"/>
                    </a:ext>
                  </a:extLst>
                </a:gridCol>
                <a:gridCol w="1712710">
                  <a:extLst>
                    <a:ext uri="{9D8B030D-6E8A-4147-A177-3AD203B41FA5}">
                      <a16:colId xmlns:a16="http://schemas.microsoft.com/office/drawing/2014/main" val="20002"/>
                    </a:ext>
                  </a:extLst>
                </a:gridCol>
                <a:gridCol w="1201624">
                  <a:extLst>
                    <a:ext uri="{9D8B030D-6E8A-4147-A177-3AD203B41FA5}">
                      <a16:colId xmlns:a16="http://schemas.microsoft.com/office/drawing/2014/main" val="20003"/>
                    </a:ext>
                  </a:extLst>
                </a:gridCol>
              </a:tblGrid>
              <a:tr h="407909">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Criteria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Rs / 100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Production T/day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Relative Cost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Blind 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1"/>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Sampling (If Shade is OK)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2"/>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+ 1 addition (Same Bath)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3,513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3"/>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+ 1 addition (Fresh Bath)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4,000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4"/>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Drying &amp; Redyeing (Correction)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4,974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5"/>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Stripping &amp; Redyeing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5,658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6"/>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Drying &amp; Black Over 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6,500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217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7"/>
                  </a:ext>
                </a:extLst>
              </a:tr>
            </a:tbl>
          </a:graphicData>
        </a:graphic>
      </p:graphicFrame>
      <p:sp>
        <p:nvSpPr>
          <p:cNvPr id="4" name="Rectangle 3">
            <a:extLst>
              <a:ext uri="{FF2B5EF4-FFF2-40B4-BE49-F238E27FC236}">
                <a16:creationId xmlns:a16="http://schemas.microsoft.com/office/drawing/2014/main" id="{2ABFE37D-D2CD-4DCC-B1A0-C41D6B8630D9}"/>
              </a:ext>
            </a:extLst>
          </p:cNvPr>
          <p:cNvSpPr/>
          <p:nvPr/>
        </p:nvSpPr>
        <p:spPr>
          <a:xfrm>
            <a:off x="6026453" y="4577794"/>
            <a:ext cx="2457724" cy="253916"/>
          </a:xfrm>
          <a:prstGeom prst="rect">
            <a:avLst/>
          </a:prstGeom>
        </p:spPr>
        <p:txBody>
          <a:bodyPr wrap="none">
            <a:spAutoFit/>
          </a:bodyPr>
          <a:lstStyle/>
          <a:p>
            <a:r>
              <a:rPr lang="en-US" sz="1050" dirty="0" err="1">
                <a:latin typeface="Arial" panose="020B0604020202020204" pitchFamily="34" charset="0"/>
                <a:cs typeface="Arial" panose="020B0604020202020204" pitchFamily="34" charset="0"/>
              </a:rPr>
              <a:t>Anugraha</a:t>
            </a:r>
            <a:r>
              <a:rPr lang="en-US" sz="1050" dirty="0">
                <a:latin typeface="Arial" panose="020B0604020202020204" pitchFamily="34" charset="0"/>
                <a:cs typeface="Arial" panose="020B0604020202020204" pitchFamily="34" charset="0"/>
              </a:rPr>
              <a:t> Fashion Mill P Ltd, </a:t>
            </a:r>
            <a:r>
              <a:rPr lang="en-US" sz="1050" dirty="0" err="1">
                <a:latin typeface="Arial" panose="020B0604020202020204" pitchFamily="34" charset="0"/>
                <a:cs typeface="Arial" panose="020B0604020202020204" pitchFamily="34" charset="0"/>
              </a:rPr>
              <a:t>Tiruppur</a:t>
            </a:r>
            <a:endParaRPr lang="en-US" sz="1050" dirty="0"/>
          </a:p>
        </p:txBody>
      </p:sp>
      <p:sp>
        <p:nvSpPr>
          <p:cNvPr id="6" name="object 2"/>
          <p:cNvSpPr txBox="1">
            <a:spLocks/>
          </p:cNvSpPr>
          <p:nvPr/>
        </p:nvSpPr>
        <p:spPr>
          <a:xfrm>
            <a:off x="197710" y="970786"/>
            <a:ext cx="404477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IMPORTANCE OF RIGHT FIRST TIME DYEING..</a:t>
            </a:r>
          </a:p>
        </p:txBody>
      </p:sp>
      <p:sp>
        <p:nvSpPr>
          <p:cNvPr id="2" name="Title 1">
            <a:extLst>
              <a:ext uri="{FF2B5EF4-FFF2-40B4-BE49-F238E27FC236}">
                <a16:creationId xmlns:a16="http://schemas.microsoft.com/office/drawing/2014/main" id="{1AD74EFC-EF5A-7FF2-613E-EFCDBE54A6F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167665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B69E6C-1A4B-40EA-A247-10F2037E6F63}"/>
              </a:ext>
            </a:extLst>
          </p:cNvPr>
          <p:cNvSpPr>
            <a:spLocks noGrp="1"/>
          </p:cNvSpPr>
          <p:nvPr>
            <p:ph idx="1"/>
          </p:nvPr>
        </p:nvSpPr>
        <p:spPr>
          <a:xfrm>
            <a:off x="446809" y="1561319"/>
            <a:ext cx="8250382" cy="2495255"/>
          </a:xfrm>
        </p:spPr>
        <p:txBody>
          <a:bodyPr>
            <a:normAutofit/>
          </a:bodyPr>
          <a:lstStyle/>
          <a:p>
            <a:pPr marL="285750" indent="-285750" algn="just">
              <a:lnSpc>
                <a:spcPct val="114000"/>
              </a:lnSpc>
              <a:buFont typeface="Arial" panose="020B0604020202020204" pitchFamily="34" charset="0"/>
              <a:buChar char="•"/>
            </a:pPr>
            <a:r>
              <a:rPr lang="en-US" sz="1400" dirty="0"/>
              <a:t>Older overflow dyeing machines use excessive water for batch dyeing. </a:t>
            </a:r>
          </a:p>
          <a:p>
            <a:pPr marL="285750" indent="-285750" algn="just">
              <a:lnSpc>
                <a:spcPct val="114000"/>
              </a:lnSpc>
              <a:buFont typeface="Arial" panose="020B0604020202020204" pitchFamily="34" charset="0"/>
              <a:buChar char="•"/>
            </a:pPr>
            <a:r>
              <a:rPr lang="en-US" sz="1400" dirty="0"/>
              <a:t>Lower-liquor-ratio dyeing machines (air-flow machines) using compressed air instead </a:t>
            </a:r>
            <a:r>
              <a:rPr lang="en-IN" sz="1400" dirty="0"/>
              <a:t>of water</a:t>
            </a:r>
          </a:p>
          <a:p>
            <a:pPr marL="285750" indent="-285750" algn="just">
              <a:lnSpc>
                <a:spcPct val="114000"/>
              </a:lnSpc>
              <a:buFont typeface="Arial" panose="020B0604020202020204" pitchFamily="34" charset="0"/>
              <a:buChar char="•"/>
            </a:pPr>
            <a:r>
              <a:rPr lang="en-US" sz="1400" dirty="0"/>
              <a:t>Reduce the use of water and auxiliary agents. </a:t>
            </a:r>
          </a:p>
          <a:p>
            <a:pPr marL="285750" indent="-285750" algn="just">
              <a:lnSpc>
                <a:spcPct val="114000"/>
              </a:lnSpc>
              <a:buFont typeface="Arial" panose="020B0604020202020204" pitchFamily="34" charset="0"/>
              <a:buChar char="•"/>
            </a:pPr>
            <a:r>
              <a:rPr lang="en-US" sz="1400" dirty="0"/>
              <a:t>The liquor bath ratio is only 1:3 or 1:4, compared to older machines 1:8 or even 1:12. </a:t>
            </a:r>
          </a:p>
          <a:p>
            <a:pPr marL="285750" indent="-285750" algn="just">
              <a:lnSpc>
                <a:spcPct val="114000"/>
              </a:lnSpc>
              <a:buFont typeface="Arial" panose="020B0604020202020204" pitchFamily="34" charset="0"/>
              <a:buChar char="•"/>
            </a:pPr>
            <a:r>
              <a:rPr lang="en-US" sz="1400" dirty="0"/>
              <a:t>Air-flow, even-flow, and other low-liquor-ratio dyeing machines can save </a:t>
            </a:r>
          </a:p>
          <a:p>
            <a:pPr marL="541735" indent="-264319" algn="just">
              <a:lnSpc>
                <a:spcPct val="114000"/>
              </a:lnSpc>
              <a:buFont typeface="Courier New" panose="02070309020205020404" pitchFamily="49" charset="0"/>
              <a:buChar char="o"/>
            </a:pPr>
            <a:r>
              <a:rPr lang="en-US" sz="1400" dirty="0"/>
              <a:t>Around 50 percent of water, </a:t>
            </a:r>
          </a:p>
          <a:p>
            <a:pPr marL="541735" indent="-264319" algn="just">
              <a:lnSpc>
                <a:spcPct val="114000"/>
              </a:lnSpc>
              <a:buFont typeface="Courier New" panose="02070309020205020404" pitchFamily="49" charset="0"/>
              <a:buChar char="o"/>
            </a:pPr>
            <a:r>
              <a:rPr lang="en-US" sz="1400" dirty="0"/>
              <a:t>Around 15 percent of steam, and </a:t>
            </a:r>
          </a:p>
          <a:p>
            <a:pPr marL="541735" indent="-264319" algn="just">
              <a:lnSpc>
                <a:spcPct val="114000"/>
              </a:lnSpc>
              <a:buFont typeface="Courier New" panose="02070309020205020404" pitchFamily="49" charset="0"/>
              <a:buChar char="o"/>
            </a:pPr>
            <a:r>
              <a:rPr lang="en-US" sz="1400" dirty="0"/>
              <a:t>15 to 50 percent of auxiliary agents used during dyeing,</a:t>
            </a:r>
          </a:p>
          <a:p>
            <a:pPr marL="541735" indent="-264319" algn="just">
              <a:lnSpc>
                <a:spcPct val="114000"/>
              </a:lnSpc>
              <a:buFont typeface="Courier New" panose="02070309020205020404" pitchFamily="49" charset="0"/>
              <a:buChar char="o"/>
            </a:pPr>
            <a:r>
              <a:rPr lang="en-US" sz="1400" dirty="0"/>
              <a:t>Saving 2 to 3 hours of production time per vat.</a:t>
            </a:r>
          </a:p>
        </p:txBody>
      </p:sp>
      <p:sp>
        <p:nvSpPr>
          <p:cNvPr id="4" name="object 2"/>
          <p:cNvSpPr txBox="1">
            <a:spLocks/>
          </p:cNvSpPr>
          <p:nvPr/>
        </p:nvSpPr>
        <p:spPr>
          <a:xfrm>
            <a:off x="446809" y="1086926"/>
            <a:ext cx="270201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LOW-LIQUOR-RATIO DYEING</a:t>
            </a:r>
          </a:p>
        </p:txBody>
      </p:sp>
      <p:sp>
        <p:nvSpPr>
          <p:cNvPr id="2" name="Title 1">
            <a:extLst>
              <a:ext uri="{FF2B5EF4-FFF2-40B4-BE49-F238E27FC236}">
                <a16:creationId xmlns:a16="http://schemas.microsoft.com/office/drawing/2014/main" id="{234A6230-A452-DCBB-DBC3-513EF5579BC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938307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9250DD13-D8D1-4DA6-8D21-0522A16317B8}"/>
              </a:ext>
            </a:extLst>
          </p:cNvPr>
          <p:cNvSpPr>
            <a:spLocks noGrp="1"/>
          </p:cNvSpPr>
          <p:nvPr>
            <p:ph idx="1"/>
          </p:nvPr>
        </p:nvSpPr>
        <p:spPr>
          <a:xfrm>
            <a:off x="473901" y="1290659"/>
            <a:ext cx="4775661" cy="3163366"/>
          </a:xfrm>
        </p:spPr>
        <p:txBody>
          <a:bodyPr>
            <a:normAutofit/>
          </a:bodyPr>
          <a:lstStyle/>
          <a:p>
            <a:pPr marL="285750" indent="-285750" algn="just">
              <a:lnSpc>
                <a:spcPct val="114000"/>
              </a:lnSpc>
              <a:buFont typeface="Arial" panose="020B0604020202020204" pitchFamily="34" charset="0"/>
              <a:buChar char="•"/>
            </a:pPr>
            <a:r>
              <a:rPr lang="en-US" sz="1200" dirty="0"/>
              <a:t>In order to get very, very low liquor ratio’s some machine manufacturers have developed machines that use a winch reel in combination of a high pressure jet of air to drive the fabric ropes around the machine. </a:t>
            </a:r>
          </a:p>
          <a:p>
            <a:pPr marL="285750" indent="-285750" algn="just">
              <a:lnSpc>
                <a:spcPct val="114000"/>
              </a:lnSpc>
              <a:buFont typeface="Arial" panose="020B0604020202020204" pitchFamily="34" charset="0"/>
              <a:buChar char="•"/>
            </a:pPr>
            <a:r>
              <a:rPr lang="en-US" sz="1200" dirty="0"/>
              <a:t>The dye liquor is sprayed onto the fabric in a fine mist as it exits the jet mechanism</a:t>
            </a:r>
          </a:p>
          <a:p>
            <a:pPr marL="285750" indent="-285750" algn="just">
              <a:lnSpc>
                <a:spcPct val="114000"/>
              </a:lnSpc>
              <a:buFont typeface="Arial" panose="020B0604020202020204" pitchFamily="34" charset="0"/>
              <a:buChar char="•"/>
            </a:pPr>
            <a:r>
              <a:rPr lang="en-US" sz="1200" dirty="0"/>
              <a:t>The lowest liquor ratio on the market: </a:t>
            </a:r>
          </a:p>
          <a:p>
            <a:pPr marL="798513" indent="-285750" algn="just">
              <a:lnSpc>
                <a:spcPct val="114000"/>
              </a:lnSpc>
              <a:buFont typeface="Courier New" panose="02070309020205020404" pitchFamily="49" charset="0"/>
              <a:buChar char="o"/>
            </a:pPr>
            <a:r>
              <a:rPr lang="en-US" sz="1200" dirty="0"/>
              <a:t>man-made </a:t>
            </a:r>
            <a:r>
              <a:rPr lang="en-US" sz="1200" dirty="0" err="1"/>
              <a:t>fibres</a:t>
            </a:r>
            <a:r>
              <a:rPr lang="en-US" sz="1200" dirty="0"/>
              <a:t> approx. 1:2, </a:t>
            </a:r>
          </a:p>
          <a:p>
            <a:pPr marL="798513" indent="-285750" algn="just">
              <a:lnSpc>
                <a:spcPct val="114000"/>
              </a:lnSpc>
              <a:buFont typeface="Courier New" panose="02070309020205020404" pitchFamily="49" charset="0"/>
              <a:buChar char="o"/>
            </a:pPr>
            <a:r>
              <a:rPr lang="en-US" sz="1200" dirty="0"/>
              <a:t>natural </a:t>
            </a:r>
            <a:r>
              <a:rPr lang="en-US" sz="1200" dirty="0" err="1"/>
              <a:t>fibres</a:t>
            </a:r>
            <a:r>
              <a:rPr lang="en-US" sz="1200" dirty="0"/>
              <a:t> 1:3 to 1:4, depending on the article and structure.</a:t>
            </a:r>
          </a:p>
          <a:p>
            <a:pPr algn="just">
              <a:lnSpc>
                <a:spcPct val="114000"/>
              </a:lnSpc>
            </a:pPr>
            <a:endParaRPr lang="en-US" sz="1200" dirty="0"/>
          </a:p>
        </p:txBody>
      </p:sp>
      <p:pic>
        <p:nvPicPr>
          <p:cNvPr id="5" name="Picture 4">
            <a:extLst>
              <a:ext uri="{FF2B5EF4-FFF2-40B4-BE49-F238E27FC236}">
                <a16:creationId xmlns:a16="http://schemas.microsoft.com/office/drawing/2014/main" id="{29D8C44C-0AC8-4566-99FD-7A038ACB27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8402" y="3249243"/>
            <a:ext cx="1866434" cy="2011023"/>
          </a:xfrm>
          <a:prstGeom prst="rect">
            <a:avLst/>
          </a:prstGeom>
        </p:spPr>
      </p:pic>
      <p:sp>
        <p:nvSpPr>
          <p:cNvPr id="7" name="Rectangle 6">
            <a:extLst>
              <a:ext uri="{FF2B5EF4-FFF2-40B4-BE49-F238E27FC236}">
                <a16:creationId xmlns:a16="http://schemas.microsoft.com/office/drawing/2014/main" id="{A61E2EB9-878D-4A02-82A3-696EE18317BA}"/>
              </a:ext>
            </a:extLst>
          </p:cNvPr>
          <p:cNvSpPr/>
          <p:nvPr/>
        </p:nvSpPr>
        <p:spPr>
          <a:xfrm>
            <a:off x="1751908" y="1110637"/>
            <a:ext cx="184731" cy="253916"/>
          </a:xfrm>
          <a:prstGeom prst="rect">
            <a:avLst/>
          </a:prstGeom>
        </p:spPr>
        <p:txBody>
          <a:bodyPr wrap="none">
            <a:spAutoFit/>
          </a:bodyPr>
          <a:lstStyle/>
          <a:p>
            <a:endParaRPr lang="en-IN" sz="1050" dirty="0"/>
          </a:p>
        </p:txBody>
      </p:sp>
      <p:pic>
        <p:nvPicPr>
          <p:cNvPr id="9" name="Picture 8" descr="C:\Users\Archak\AppData\Local\Microsoft\Windows\INetCache\Content.Word\耗水量比較圖中英文_2016.10.12.jpg">
            <a:extLst>
              <a:ext uri="{FF2B5EF4-FFF2-40B4-BE49-F238E27FC236}">
                <a16:creationId xmlns:a16="http://schemas.microsoft.com/office/drawing/2014/main" id="{DBB34CFE-3E4A-4BB3-84A3-71A3E7485B35}"/>
              </a:ext>
            </a:extLst>
          </p:cNvPr>
          <p:cNvPicPr/>
          <p:nvPr/>
        </p:nvPicPr>
        <p:blipFill rotWithShape="1">
          <a:blip r:embed="rId4" cstate="email">
            <a:extLst>
              <a:ext uri="{28A0092B-C50C-407E-A947-70E740481C1C}">
                <a14:useLocalDpi xmlns:a14="http://schemas.microsoft.com/office/drawing/2010/main"/>
              </a:ext>
            </a:extLst>
          </a:blip>
          <a:srcRect l="1777" t="12848" r="3170"/>
          <a:stretch/>
        </p:blipFill>
        <p:spPr bwMode="auto">
          <a:xfrm>
            <a:off x="5750839" y="1019632"/>
            <a:ext cx="2587336" cy="1245586"/>
          </a:xfrm>
          <a:prstGeom prst="rect">
            <a:avLst/>
          </a:prstGeom>
          <a:noFill/>
          <a:ln>
            <a:noFill/>
          </a:ln>
          <a:extLst>
            <a:ext uri="{53640926-AAD7-44D8-BBD7-CCE9431645EC}">
              <a14:shadowObscured xmlns:a14="http://schemas.microsoft.com/office/drawing/2010/main"/>
            </a:ext>
          </a:extLst>
        </p:spPr>
      </p:pic>
      <p:pic>
        <p:nvPicPr>
          <p:cNvPr id="10" name="Picture 9">
            <a:extLst>
              <a:ext uri="{FF2B5EF4-FFF2-40B4-BE49-F238E27FC236}">
                <a16:creationId xmlns:a16="http://schemas.microsoft.com/office/drawing/2014/main" id="{3A898521-FC7F-4384-B52E-E2B93E36A054}"/>
              </a:ext>
            </a:extLst>
          </p:cNvPr>
          <p:cNvPicPr/>
          <p:nvPr/>
        </p:nvPicPr>
        <p:blipFill rotWithShape="1">
          <a:blip r:embed="rId5" cstate="email">
            <a:extLst>
              <a:ext uri="{28A0092B-C50C-407E-A947-70E740481C1C}">
                <a14:useLocalDpi xmlns:a14="http://schemas.microsoft.com/office/drawing/2010/main"/>
              </a:ext>
            </a:extLst>
          </a:blip>
          <a:srcRect l="9575" t="82412" r="4594" b="2609"/>
          <a:stretch/>
        </p:blipFill>
        <p:spPr bwMode="auto">
          <a:xfrm>
            <a:off x="5750839" y="2372898"/>
            <a:ext cx="2800879" cy="1253529"/>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4239492" y="3852841"/>
            <a:ext cx="4530436" cy="1200329"/>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IN" sz="1200">
                <a:ea typeface="Calibri" panose="020F0502020204030204" pitchFamily="34" charset="0"/>
                <a:cs typeface="Kalinga" panose="020B0502040204020203" pitchFamily="34" charset="0"/>
              </a:rPr>
              <a:t>This AM-ICD is equipped with a </a:t>
            </a:r>
            <a:r>
              <a:rPr lang="en-IN" sz="1200" b="1">
                <a:solidFill>
                  <a:srgbClr val="984807"/>
                </a:solidFill>
                <a:ea typeface="Calibri" panose="020F0502020204030204" pitchFamily="34" charset="0"/>
                <a:cs typeface="Kalinga" panose="020B0502040204020203" pitchFamily="34" charset="0"/>
              </a:rPr>
              <a:t>conveyer to transport fabrics</a:t>
            </a:r>
            <a:r>
              <a:rPr lang="en-IN" sz="1200">
                <a:ea typeface="Calibri" panose="020F0502020204030204" pitchFamily="34" charset="0"/>
                <a:cs typeface="Kalinga" panose="020B0502040204020203" pitchFamily="34" charset="0"/>
              </a:rPr>
              <a:t> which enables it to achieve its extremely low MLR.</a:t>
            </a:r>
          </a:p>
          <a:p>
            <a:pPr marL="285750" indent="-285750" algn="just">
              <a:lnSpc>
                <a:spcPct val="150000"/>
              </a:lnSpc>
              <a:buFont typeface="Arial" panose="020B0604020202020204" pitchFamily="34" charset="0"/>
              <a:buChar char="•"/>
            </a:pPr>
            <a:r>
              <a:rPr lang="en-IN" sz="1200"/>
              <a:t>AM-ICD hybrid machines </a:t>
            </a:r>
            <a:r>
              <a:rPr lang="en-IN" sz="1200" b="1">
                <a:solidFill>
                  <a:srgbClr val="984807"/>
                </a:solidFill>
              </a:rPr>
              <a:t>eliminates the need to have separate dyeing machines for cotton and polyester</a:t>
            </a:r>
            <a:endParaRPr lang="en-US" sz="1200" b="1" dirty="0">
              <a:solidFill>
                <a:srgbClr val="984807"/>
              </a:solidFill>
            </a:endParaRPr>
          </a:p>
        </p:txBody>
      </p:sp>
      <p:sp>
        <p:nvSpPr>
          <p:cNvPr id="11" name="object 2"/>
          <p:cNvSpPr txBox="1">
            <a:spLocks/>
          </p:cNvSpPr>
          <p:nvPr/>
        </p:nvSpPr>
        <p:spPr>
          <a:xfrm>
            <a:off x="473901" y="1007083"/>
            <a:ext cx="4775661"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LOW MLR (MATERIAL LIQUOR RATIO) MACHINES – AIR JETS</a:t>
            </a:r>
          </a:p>
        </p:txBody>
      </p:sp>
      <p:sp>
        <p:nvSpPr>
          <p:cNvPr id="2" name="Title 1">
            <a:extLst>
              <a:ext uri="{FF2B5EF4-FFF2-40B4-BE49-F238E27FC236}">
                <a16:creationId xmlns:a16="http://schemas.microsoft.com/office/drawing/2014/main" id="{306B79A4-9882-FDAE-11EF-30D81D33E10E}"/>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316008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BA64BD-E26B-42E2-A2AA-F3FD1DFF08F2}"/>
              </a:ext>
            </a:extLst>
          </p:cNvPr>
          <p:cNvPicPr>
            <a:picLocks noChangeAspect="1"/>
          </p:cNvPicPr>
          <p:nvPr/>
        </p:nvPicPr>
        <p:blipFill>
          <a:blip r:embed="rId2"/>
          <a:stretch>
            <a:fillRect/>
          </a:stretch>
        </p:blipFill>
        <p:spPr>
          <a:xfrm>
            <a:off x="4846724" y="1628452"/>
            <a:ext cx="3829686" cy="2553124"/>
          </a:xfrm>
          <a:prstGeom prst="rect">
            <a:avLst/>
          </a:prstGeom>
        </p:spPr>
      </p:pic>
      <p:pic>
        <p:nvPicPr>
          <p:cNvPr id="6" name="Picture 5">
            <a:extLst>
              <a:ext uri="{FF2B5EF4-FFF2-40B4-BE49-F238E27FC236}">
                <a16:creationId xmlns:a16="http://schemas.microsoft.com/office/drawing/2014/main" id="{C5B8DC93-70D7-433B-A2E4-47EF429A5A23}"/>
              </a:ext>
            </a:extLst>
          </p:cNvPr>
          <p:cNvPicPr>
            <a:picLocks noChangeAspect="1"/>
          </p:cNvPicPr>
          <p:nvPr/>
        </p:nvPicPr>
        <p:blipFill>
          <a:blip r:embed="rId3"/>
          <a:stretch>
            <a:fillRect/>
          </a:stretch>
        </p:blipFill>
        <p:spPr>
          <a:xfrm>
            <a:off x="457199" y="1628452"/>
            <a:ext cx="3840079" cy="2560052"/>
          </a:xfrm>
          <a:prstGeom prst="rect">
            <a:avLst/>
          </a:prstGeom>
        </p:spPr>
      </p:pic>
      <p:sp>
        <p:nvSpPr>
          <p:cNvPr id="7" name="Title 6">
            <a:extLst>
              <a:ext uri="{FF2B5EF4-FFF2-40B4-BE49-F238E27FC236}">
                <a16:creationId xmlns:a16="http://schemas.microsoft.com/office/drawing/2014/main" id="{6C4C93B6-880D-E382-C92A-91EF75198322}"/>
              </a:ext>
            </a:extLst>
          </p:cNvPr>
          <p:cNvSpPr>
            <a:spLocks noGrp="1"/>
          </p:cNvSpPr>
          <p:nvPr>
            <p:ph type="title"/>
          </p:nvPr>
        </p:nvSpPr>
        <p:spPr/>
        <p:txBody>
          <a:bodyPr>
            <a:normAutofit/>
          </a:bodyPr>
          <a:lstStyle/>
          <a:p>
            <a:r>
              <a:rPr lang="en-US" sz="2400" b="1" dirty="0">
                <a:solidFill>
                  <a:schemeClr val="accent1">
                    <a:lumMod val="50000"/>
                  </a:schemeClr>
                </a:solidFill>
              </a:rPr>
              <a:t>I. Energy efficiency opportunities in yarn production</a:t>
            </a:r>
            <a:endParaRPr lang="en-VN" dirty="0"/>
          </a:p>
        </p:txBody>
      </p:sp>
    </p:spTree>
    <p:extLst>
      <p:ext uri="{BB962C8B-B14F-4D97-AF65-F5344CB8AC3E}">
        <p14:creationId xmlns:p14="http://schemas.microsoft.com/office/powerpoint/2010/main" val="1924605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B29B9A2-DE0F-4F90-B7D9-85605AF56FA6}"/>
              </a:ext>
            </a:extLst>
          </p:cNvPr>
          <p:cNvSpPr>
            <a:spLocks noGrp="1"/>
          </p:cNvSpPr>
          <p:nvPr>
            <p:ph idx="1"/>
          </p:nvPr>
        </p:nvSpPr>
        <p:spPr>
          <a:xfrm>
            <a:off x="457200" y="1318674"/>
            <a:ext cx="5250382" cy="2661134"/>
          </a:xfrm>
        </p:spPr>
        <p:txBody>
          <a:bodyPr>
            <a:normAutofit/>
          </a:bodyPr>
          <a:lstStyle/>
          <a:p>
            <a:pPr marL="285750" indent="-285750">
              <a:lnSpc>
                <a:spcPct val="120000"/>
              </a:lnSpc>
              <a:spcAft>
                <a:spcPts val="1350"/>
              </a:spcAft>
              <a:buFont typeface="Arial" panose="020B0604020202020204" pitchFamily="34" charset="0"/>
              <a:buChar char="•"/>
            </a:pPr>
            <a:r>
              <a:rPr lang="en-IN" sz="1400" dirty="0"/>
              <a:t>Dyes dissolves naturally</a:t>
            </a:r>
          </a:p>
          <a:p>
            <a:pPr marL="285750" indent="-285750">
              <a:lnSpc>
                <a:spcPct val="120000"/>
              </a:lnSpc>
              <a:spcAft>
                <a:spcPts val="1350"/>
              </a:spcAft>
              <a:buFont typeface="Arial" panose="020B0604020202020204" pitchFamily="34" charset="0"/>
              <a:buChar char="•"/>
            </a:pPr>
            <a:r>
              <a:rPr lang="en-IN" sz="1400" dirty="0"/>
              <a:t>Polymer </a:t>
            </a:r>
            <a:r>
              <a:rPr lang="en-IN" sz="1400" dirty="0" err="1"/>
              <a:t>fiber</a:t>
            </a:r>
            <a:r>
              <a:rPr lang="en-IN" sz="1400" dirty="0"/>
              <a:t> swells results in easy dye diffusion</a:t>
            </a:r>
          </a:p>
          <a:p>
            <a:pPr marL="285750" indent="-285750">
              <a:lnSpc>
                <a:spcPct val="120000"/>
              </a:lnSpc>
              <a:spcAft>
                <a:spcPts val="1350"/>
              </a:spcAft>
              <a:buFont typeface="Arial" panose="020B0604020202020204" pitchFamily="34" charset="0"/>
              <a:buChar char="•"/>
            </a:pPr>
            <a:r>
              <a:rPr lang="en-IN" sz="1400" dirty="0"/>
              <a:t>Ensures deep penetration</a:t>
            </a:r>
          </a:p>
          <a:p>
            <a:pPr marL="285750" indent="-285750">
              <a:lnSpc>
                <a:spcPct val="120000"/>
              </a:lnSpc>
              <a:spcAft>
                <a:spcPts val="1350"/>
              </a:spcAft>
              <a:buFont typeface="Arial" panose="020B0604020202020204" pitchFamily="34" charset="0"/>
              <a:buChar char="•"/>
            </a:pPr>
            <a:r>
              <a:rPr lang="en-IN" sz="1400" dirty="0"/>
              <a:t>Effective coloration of hydrophobic polymers.</a:t>
            </a:r>
          </a:p>
          <a:p>
            <a:pPr marL="285750" indent="-285750">
              <a:lnSpc>
                <a:spcPct val="120000"/>
              </a:lnSpc>
              <a:spcAft>
                <a:spcPts val="1350"/>
              </a:spcAft>
              <a:buFont typeface="Arial" panose="020B0604020202020204" pitchFamily="34" charset="0"/>
              <a:buChar char="•"/>
            </a:pPr>
            <a:r>
              <a:rPr lang="en-US" sz="1400" dirty="0"/>
              <a:t>CO</a:t>
            </a:r>
            <a:r>
              <a:rPr lang="en-US" sz="1400" baseline="-25000" dirty="0"/>
              <a:t>2</a:t>
            </a:r>
            <a:r>
              <a:rPr lang="en-US" sz="1400" dirty="0"/>
              <a:t> dyeing of PES and PP </a:t>
            </a:r>
            <a:r>
              <a:rPr lang="en-US" sz="1400" dirty="0" err="1"/>
              <a:t>fibre</a:t>
            </a:r>
            <a:r>
              <a:rPr lang="en-US" sz="1400" dirty="0"/>
              <a:t> is already developed on an industrial scale</a:t>
            </a:r>
            <a:endParaRPr lang="en-IN" sz="1400" dirty="0"/>
          </a:p>
        </p:txBody>
      </p:sp>
      <p:pic>
        <p:nvPicPr>
          <p:cNvPr id="11" name="Picture 10">
            <a:extLst>
              <a:ext uri="{FF2B5EF4-FFF2-40B4-BE49-F238E27FC236}">
                <a16:creationId xmlns:a16="http://schemas.microsoft.com/office/drawing/2014/main" id="{20582517-CD83-45D8-9EFE-479E14EA7B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07582" y="1318674"/>
            <a:ext cx="2741879" cy="2346416"/>
          </a:xfrm>
          <a:prstGeom prst="rect">
            <a:avLst/>
          </a:prstGeom>
        </p:spPr>
      </p:pic>
      <p:sp>
        <p:nvSpPr>
          <p:cNvPr id="3" name="Rectangle 2">
            <a:extLst>
              <a:ext uri="{FF2B5EF4-FFF2-40B4-BE49-F238E27FC236}">
                <a16:creationId xmlns:a16="http://schemas.microsoft.com/office/drawing/2014/main" id="{EC275DF6-6C89-43D5-91A5-70E26BF185B2}"/>
              </a:ext>
            </a:extLst>
          </p:cNvPr>
          <p:cNvSpPr/>
          <p:nvPr/>
        </p:nvSpPr>
        <p:spPr>
          <a:xfrm>
            <a:off x="457201" y="3988253"/>
            <a:ext cx="7992260" cy="327077"/>
          </a:xfrm>
          <a:prstGeom prst="rect">
            <a:avLst/>
          </a:prstGeom>
          <a:solidFill>
            <a:schemeClr val="accent6">
              <a:lumMod val="60000"/>
              <a:lumOff val="40000"/>
            </a:schemeClr>
          </a:solidFill>
        </p:spPr>
        <p:txBody>
          <a:bodyPr wrap="square">
            <a:spAutoFit/>
          </a:bodyPr>
          <a:lstStyle/>
          <a:p>
            <a:pPr algn="ctr">
              <a:lnSpc>
                <a:spcPct val="120000"/>
              </a:lnSpc>
              <a:spcAft>
                <a:spcPts val="1350"/>
              </a:spcAft>
            </a:pPr>
            <a:r>
              <a:rPr lang="en-US" dirty="0"/>
              <a:t>CO</a:t>
            </a:r>
            <a:r>
              <a:rPr lang="en-US" baseline="-25000" dirty="0"/>
              <a:t>2</a:t>
            </a:r>
            <a:r>
              <a:rPr lang="en-US" dirty="0"/>
              <a:t> has the advantage over other gases of being non-flammable, non-explosive and non-toxic.</a:t>
            </a:r>
            <a:endParaRPr lang="en-IN" sz="1000" dirty="0"/>
          </a:p>
        </p:txBody>
      </p:sp>
      <p:sp>
        <p:nvSpPr>
          <p:cNvPr id="6" name="object 2"/>
          <p:cNvSpPr txBox="1">
            <a:spLocks/>
          </p:cNvSpPr>
          <p:nvPr/>
        </p:nvSpPr>
        <p:spPr>
          <a:xfrm>
            <a:off x="444844" y="1003790"/>
            <a:ext cx="4127156"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WATER FREE DYEING</a:t>
            </a:r>
          </a:p>
        </p:txBody>
      </p:sp>
      <p:sp>
        <p:nvSpPr>
          <p:cNvPr id="2" name="Title 1">
            <a:extLst>
              <a:ext uri="{FF2B5EF4-FFF2-40B4-BE49-F238E27FC236}">
                <a16:creationId xmlns:a16="http://schemas.microsoft.com/office/drawing/2014/main" id="{80E4033B-63CA-6E78-AE22-6E4024C3F622}"/>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1682795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22851AC-1196-429D-BF1F-300332910B60}"/>
              </a:ext>
            </a:extLst>
          </p:cNvPr>
          <p:cNvPicPr>
            <a:picLocks noGrp="1" noChangeAspect="1"/>
          </p:cNvPicPr>
          <p:nvPr>
            <p:ph idx="1"/>
          </p:nvPr>
        </p:nvPicPr>
        <p:blipFill>
          <a:blip r:embed="rId2" cstate="email">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464456" y="1499644"/>
            <a:ext cx="3340845" cy="1879225"/>
          </a:xfrm>
        </p:spPr>
      </p:pic>
      <p:sp>
        <p:nvSpPr>
          <p:cNvPr id="5" name="Rectangle 4">
            <a:extLst>
              <a:ext uri="{FF2B5EF4-FFF2-40B4-BE49-F238E27FC236}">
                <a16:creationId xmlns:a16="http://schemas.microsoft.com/office/drawing/2014/main" id="{20BE0623-6598-449D-8524-CF72D7C7B8BB}"/>
              </a:ext>
            </a:extLst>
          </p:cNvPr>
          <p:cNvSpPr/>
          <p:nvPr/>
        </p:nvSpPr>
        <p:spPr>
          <a:xfrm>
            <a:off x="4999136" y="4720104"/>
            <a:ext cx="2643672" cy="253916"/>
          </a:xfrm>
          <a:prstGeom prst="rect">
            <a:avLst/>
          </a:prstGeom>
        </p:spPr>
        <p:txBody>
          <a:bodyPr wrap="none">
            <a:spAutoFit/>
          </a:bodyPr>
          <a:lstStyle/>
          <a:p>
            <a:r>
              <a:rPr lang="en-IN" sz="1050" dirty="0"/>
              <a:t>https://news.nike.com/news/nike-colordry</a:t>
            </a:r>
          </a:p>
        </p:txBody>
      </p:sp>
      <p:graphicFrame>
        <p:nvGraphicFramePr>
          <p:cNvPr id="10" name="表格 1">
            <a:extLst>
              <a:ext uri="{FF2B5EF4-FFF2-40B4-BE49-F238E27FC236}">
                <a16:creationId xmlns:a16="http://schemas.microsoft.com/office/drawing/2014/main" id="{1EA0506D-18D0-4E1B-87A3-63DA0D098F27}"/>
              </a:ext>
            </a:extLst>
          </p:cNvPr>
          <p:cNvGraphicFramePr>
            <a:graphicFrameLocks noGrp="1"/>
          </p:cNvGraphicFramePr>
          <p:nvPr>
            <p:extLst>
              <p:ext uri="{D42A27DB-BD31-4B8C-83A1-F6EECF244321}">
                <p14:modId xmlns:p14="http://schemas.microsoft.com/office/powerpoint/2010/main" val="2627676767"/>
              </p:ext>
            </p:extLst>
          </p:nvPr>
        </p:nvGraphicFramePr>
        <p:xfrm>
          <a:off x="3962400" y="1014351"/>
          <a:ext cx="4717144" cy="3988244"/>
        </p:xfrm>
        <a:graphic>
          <a:graphicData uri="http://schemas.openxmlformats.org/drawingml/2006/table">
            <a:tbl>
              <a:tblPr firstRow="1" bandRow="1">
                <a:tableStyleId>{F2DE63D5-997A-4646-A377-4702673A728D}</a:tableStyleId>
              </a:tblPr>
              <a:tblGrid>
                <a:gridCol w="2358572">
                  <a:extLst>
                    <a:ext uri="{9D8B030D-6E8A-4147-A177-3AD203B41FA5}">
                      <a16:colId xmlns:a16="http://schemas.microsoft.com/office/drawing/2014/main" val="1788956959"/>
                    </a:ext>
                  </a:extLst>
                </a:gridCol>
                <a:gridCol w="2358572">
                  <a:extLst>
                    <a:ext uri="{9D8B030D-6E8A-4147-A177-3AD203B41FA5}">
                      <a16:colId xmlns:a16="http://schemas.microsoft.com/office/drawing/2014/main" val="979714593"/>
                    </a:ext>
                  </a:extLst>
                </a:gridCol>
              </a:tblGrid>
              <a:tr h="662233">
                <a:tc>
                  <a:txBody>
                    <a:bodyPr/>
                    <a:lstStyle/>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Ecological Benefits </a:t>
                      </a:r>
                    </a:p>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(compared to water dyeing )</a:t>
                      </a:r>
                      <a:endParaRPr lang="zh-TW" altLang="en-US" sz="1400" dirty="0">
                        <a:latin typeface="Arial" panose="020B0604020202020204" pitchFamily="34" charset="0"/>
                        <a:cs typeface="Arial" panose="020B0604020202020204" pitchFamily="34" charset="0"/>
                      </a:endParaRPr>
                    </a:p>
                  </a:txBody>
                  <a:tcPr marL="58643" marR="58643" marT="29321" marB="29321"/>
                </a:tc>
                <a:tc>
                  <a:txBody>
                    <a:bodyPr/>
                    <a:lstStyle/>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Dyeing With CO</a:t>
                      </a:r>
                      <a:r>
                        <a:rPr lang="en-US" altLang="zh-TW" sz="1400" baseline="-25000" dirty="0">
                          <a:latin typeface="Arial" panose="020B0604020202020204" pitchFamily="34" charset="0"/>
                          <a:cs typeface="Arial" panose="020B0604020202020204" pitchFamily="34" charset="0"/>
                        </a:rPr>
                        <a:t>2</a:t>
                      </a:r>
                      <a:r>
                        <a:rPr lang="en-US" altLang="zh-TW" sz="1400" dirty="0">
                          <a:latin typeface="Arial" panose="020B0604020202020204" pitchFamily="34" charset="0"/>
                          <a:cs typeface="Arial" panose="020B0604020202020204" pitchFamily="34" charset="0"/>
                        </a:rPr>
                        <a:t> </a:t>
                      </a:r>
                    </a:p>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Ecological Benefits / Dyes </a:t>
                      </a:r>
                      <a:endParaRPr lang="zh-TW" altLang="en-US" sz="1400" dirty="0">
                        <a:latin typeface="Arial" panose="020B0604020202020204" pitchFamily="34" charset="0"/>
                        <a:cs typeface="Arial" panose="020B0604020202020204" pitchFamily="34" charset="0"/>
                      </a:endParaRPr>
                    </a:p>
                  </a:txBody>
                  <a:tcPr marL="58643" marR="58643" marT="29321" marB="29321"/>
                </a:tc>
                <a:extLst>
                  <a:ext uri="{0D108BD9-81ED-4DB2-BD59-A6C34878D82A}">
                    <a16:rowId xmlns:a16="http://schemas.microsoft.com/office/drawing/2014/main" val="2515951872"/>
                  </a:ext>
                </a:extLst>
              </a:tr>
              <a:tr h="2984317">
                <a:tc>
                  <a:txBody>
                    <a:bodyPr/>
                    <a:lstStyle/>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Water Usage</a:t>
                      </a:r>
                    </a:p>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Waste Water </a:t>
                      </a:r>
                    </a:p>
                    <a:p>
                      <a:pPr marL="457200" indent="-457200" eaLnBrk="1" hangingPunct="1">
                        <a:lnSpc>
                          <a:spcPct val="100000"/>
                        </a:lnSpc>
                        <a:spcBef>
                          <a:spcPts val="0"/>
                        </a:spcBef>
                        <a:spcAft>
                          <a:spcPts val="3000"/>
                        </a:spcAft>
                        <a:buFont typeface="Arial" panose="020B0604020202020204" pitchFamily="34" charset="0"/>
                        <a:buChar char="•"/>
                      </a:pPr>
                      <a:r>
                        <a:rPr lang="en-GB" altLang="zh-TW" sz="1400" b="0" dirty="0">
                          <a:latin typeface="Arial" panose="020B0604020202020204" pitchFamily="34" charset="0"/>
                          <a:cs typeface="Arial" panose="020B0604020202020204" pitchFamily="34" charset="0"/>
                        </a:rPr>
                        <a:t>Up to 50%-75</a:t>
                      </a:r>
                      <a:r>
                        <a:rPr lang="en-US" altLang="zh-TW" sz="1400" b="0" dirty="0">
                          <a:latin typeface="Arial" panose="020B0604020202020204" pitchFamily="34" charset="0"/>
                          <a:cs typeface="Arial" panose="020B0604020202020204" pitchFamily="34" charset="0"/>
                        </a:rPr>
                        <a:t>% </a:t>
                      </a:r>
                      <a:r>
                        <a:rPr lang="en-GB" altLang="zh-TW" sz="1400" b="0" dirty="0">
                          <a:latin typeface="Arial" panose="020B0604020202020204" pitchFamily="34" charset="0"/>
                          <a:cs typeface="Arial" panose="020B0604020202020204" pitchFamily="34" charset="0"/>
                        </a:rPr>
                        <a:t>less CO</a:t>
                      </a:r>
                      <a:r>
                        <a:rPr lang="en-GB" altLang="zh-TW" sz="1400" b="0" baseline="-25000" dirty="0">
                          <a:latin typeface="Arial" panose="020B0604020202020204" pitchFamily="34" charset="0"/>
                          <a:cs typeface="Arial" panose="020B0604020202020204" pitchFamily="34" charset="0"/>
                        </a:rPr>
                        <a:t>2</a:t>
                      </a:r>
                      <a:r>
                        <a:rPr lang="en-GB" altLang="zh-TW" sz="1400" b="0" dirty="0">
                          <a:latin typeface="Arial" panose="020B0604020202020204" pitchFamily="34" charset="0"/>
                          <a:cs typeface="Arial" panose="020B0604020202020204" pitchFamily="34" charset="0"/>
                        </a:rPr>
                        <a:t> emissions</a:t>
                      </a:r>
                      <a:endParaRPr lang="en-US" altLang="zh-TW" sz="1400" b="0" dirty="0">
                        <a:latin typeface="Arial" panose="020B0604020202020204" pitchFamily="34" charset="0"/>
                        <a:cs typeface="Arial" panose="020B0604020202020204" pitchFamily="34" charset="0"/>
                      </a:endParaRPr>
                    </a:p>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Chemicals                         </a:t>
                      </a:r>
                    </a:p>
                    <a:p>
                      <a:endParaRPr lang="en-US" altLang="zh-TW" sz="1400" dirty="0">
                        <a:latin typeface="Arial" panose="020B0604020202020204" pitchFamily="34" charset="0"/>
                        <a:cs typeface="Arial" panose="020B0604020202020204" pitchFamily="34" charset="0"/>
                      </a:endParaRPr>
                    </a:p>
                    <a:p>
                      <a:endParaRPr lang="en-US" altLang="zh-TW" sz="1400" dirty="0">
                        <a:latin typeface="Arial" panose="020B0604020202020204" pitchFamily="34" charset="0"/>
                        <a:cs typeface="Arial" panose="020B0604020202020204" pitchFamily="34" charset="0"/>
                      </a:endParaRPr>
                    </a:p>
                    <a:p>
                      <a:endParaRPr lang="en-US" altLang="zh-TW" sz="1400" dirty="0">
                        <a:latin typeface="Arial" panose="020B0604020202020204" pitchFamily="34" charset="0"/>
                        <a:cs typeface="Arial" panose="020B0604020202020204" pitchFamily="34" charset="0"/>
                      </a:endParaRPr>
                    </a:p>
                  </a:txBody>
                  <a:tcPr marL="58643" marR="58643" marT="29321" marB="29321"/>
                </a:tc>
                <a:tc>
                  <a:txBody>
                    <a:bodyPr/>
                    <a:lstStyle/>
                    <a:p>
                      <a:endParaRPr lang="zh-TW" altLang="en-US" sz="1400" dirty="0">
                        <a:latin typeface="Arial" panose="020B0604020202020204" pitchFamily="34" charset="0"/>
                        <a:cs typeface="Arial" panose="020B0604020202020204" pitchFamily="34" charset="0"/>
                      </a:endParaRPr>
                    </a:p>
                  </a:txBody>
                  <a:tcPr marL="58643" marR="58643" marT="29321" marB="29321"/>
                </a:tc>
                <a:extLst>
                  <a:ext uri="{0D108BD9-81ED-4DB2-BD59-A6C34878D82A}">
                    <a16:rowId xmlns:a16="http://schemas.microsoft.com/office/drawing/2014/main" val="3289767394"/>
                  </a:ext>
                </a:extLst>
              </a:tr>
            </a:tbl>
          </a:graphicData>
        </a:graphic>
      </p:graphicFrame>
      <p:pic>
        <p:nvPicPr>
          <p:cNvPr id="11" name="Picture 10">
            <a:extLst>
              <a:ext uri="{FF2B5EF4-FFF2-40B4-BE49-F238E27FC236}">
                <a16:creationId xmlns:a16="http://schemas.microsoft.com/office/drawing/2014/main" id="{9BB40C1A-7B7F-44AA-9DC6-75BF4043549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576928" y="2439257"/>
            <a:ext cx="2102616" cy="1687795"/>
          </a:xfrm>
          <a:prstGeom prst="rect">
            <a:avLst/>
          </a:prstGeom>
        </p:spPr>
      </p:pic>
      <p:sp>
        <p:nvSpPr>
          <p:cNvPr id="8" name="object 2"/>
          <p:cNvSpPr txBox="1">
            <a:spLocks/>
          </p:cNvSpPr>
          <p:nvPr/>
        </p:nvSpPr>
        <p:spPr>
          <a:xfrm>
            <a:off x="464456" y="1114106"/>
            <a:ext cx="326218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WATER FREE DYEING – NIKE &amp; DYECOO</a:t>
            </a:r>
          </a:p>
        </p:txBody>
      </p:sp>
      <p:sp>
        <p:nvSpPr>
          <p:cNvPr id="2" name="Title 1">
            <a:extLst>
              <a:ext uri="{FF2B5EF4-FFF2-40B4-BE49-F238E27FC236}">
                <a16:creationId xmlns:a16="http://schemas.microsoft.com/office/drawing/2014/main" id="{1C37DA6E-AA30-9700-30CA-5701F7017876}"/>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8781263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44FE2E9-D792-424D-B59A-72B2479A7144}"/>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31272" y="1441342"/>
            <a:ext cx="2367791" cy="3417299"/>
          </a:xfrm>
        </p:spPr>
      </p:pic>
      <p:sp>
        <p:nvSpPr>
          <p:cNvPr id="5" name="Rectangle 4">
            <a:extLst>
              <a:ext uri="{FF2B5EF4-FFF2-40B4-BE49-F238E27FC236}">
                <a16:creationId xmlns:a16="http://schemas.microsoft.com/office/drawing/2014/main" id="{BE9A5370-A46D-46C1-ADEF-896B3A93734B}"/>
              </a:ext>
            </a:extLst>
          </p:cNvPr>
          <p:cNvSpPr/>
          <p:nvPr/>
        </p:nvSpPr>
        <p:spPr>
          <a:xfrm>
            <a:off x="3137961" y="1331486"/>
            <a:ext cx="5850081" cy="1384995"/>
          </a:xfrm>
          <a:prstGeom prst="rect">
            <a:avLst/>
          </a:prstGeom>
        </p:spPr>
        <p:txBody>
          <a:bodyPr wrap="square">
            <a:spAutoFit/>
          </a:bodyPr>
          <a:lstStyle/>
          <a:p>
            <a:pPr marL="214313" indent="-214313" algn="just">
              <a:lnSpc>
                <a:spcPct val="150000"/>
              </a:lnSpc>
              <a:buFont typeface="Wingdings" panose="05000000000000000000" pitchFamily="2" charset="2"/>
              <a:buChar char="§"/>
            </a:pPr>
            <a:r>
              <a:rPr lang="en-IN" dirty="0">
                <a:latin typeface="Arial" panose="020B0604020202020204" pitchFamily="34" charset="0"/>
              </a:rPr>
              <a:t>Fibres are extruded with pigments already included, so no separate dyeing step is required</a:t>
            </a:r>
          </a:p>
          <a:p>
            <a:pPr marL="214313" indent="-214313" algn="just">
              <a:lnSpc>
                <a:spcPct val="150000"/>
              </a:lnSpc>
              <a:buFont typeface="Wingdings" panose="05000000000000000000" pitchFamily="2" charset="2"/>
              <a:buChar char="§"/>
            </a:pPr>
            <a:r>
              <a:rPr lang="en-US" dirty="0">
                <a:latin typeface="Arial" panose="020B0604020202020204" pitchFamily="34" charset="0"/>
              </a:rPr>
              <a:t>C</a:t>
            </a:r>
            <a:r>
              <a:rPr lang="en-IN" dirty="0" err="1">
                <a:latin typeface="Arial" panose="020B0604020202020204" pitchFamily="34" charset="0"/>
              </a:rPr>
              <a:t>olor</a:t>
            </a:r>
            <a:r>
              <a:rPr lang="en-IN" dirty="0">
                <a:latin typeface="Arial" panose="020B0604020202020204" pitchFamily="34" charset="0"/>
              </a:rPr>
              <a:t> is incorporated throughout the fibre </a:t>
            </a:r>
          </a:p>
          <a:p>
            <a:pPr marL="214313" indent="-214313" algn="just">
              <a:lnSpc>
                <a:spcPct val="150000"/>
              </a:lnSpc>
              <a:buFont typeface="Wingdings" panose="05000000000000000000" pitchFamily="2" charset="2"/>
              <a:buChar char="§"/>
            </a:pPr>
            <a:r>
              <a:rPr lang="en-US" dirty="0">
                <a:latin typeface="Arial" panose="020B0604020202020204" pitchFamily="34" charset="0"/>
              </a:rPr>
              <a:t>S</a:t>
            </a:r>
            <a:r>
              <a:rPr lang="en-IN" dirty="0" err="1">
                <a:latin typeface="Arial" panose="020B0604020202020204" pitchFamily="34" charset="0"/>
              </a:rPr>
              <a:t>uch</a:t>
            </a:r>
            <a:r>
              <a:rPr lang="en-IN" dirty="0">
                <a:latin typeface="Arial" panose="020B0604020202020204" pitchFamily="34" charset="0"/>
              </a:rPr>
              <a:t> </a:t>
            </a:r>
            <a:r>
              <a:rPr lang="en-IN" dirty="0" err="1">
                <a:latin typeface="Arial" panose="020B0604020202020204" pitchFamily="34" charset="0"/>
              </a:rPr>
              <a:t>color</a:t>
            </a:r>
            <a:r>
              <a:rPr lang="en-IN" dirty="0">
                <a:latin typeface="Arial" panose="020B0604020202020204" pitchFamily="34" charset="0"/>
              </a:rPr>
              <a:t> fibre are resists chemicals, bleach and even sun-fading</a:t>
            </a:r>
            <a:endParaRPr lang="en-IN" dirty="0"/>
          </a:p>
        </p:txBody>
      </p:sp>
      <p:pic>
        <p:nvPicPr>
          <p:cNvPr id="7" name="Picture 6">
            <a:extLst>
              <a:ext uri="{FF2B5EF4-FFF2-40B4-BE49-F238E27FC236}">
                <a16:creationId xmlns:a16="http://schemas.microsoft.com/office/drawing/2014/main" id="{BE232A52-D831-4F22-8D49-383F82D7BC17}"/>
              </a:ext>
            </a:extLst>
          </p:cNvPr>
          <p:cNvPicPr>
            <a:picLocks noChangeAspect="1"/>
          </p:cNvPicPr>
          <p:nvPr/>
        </p:nvPicPr>
        <p:blipFill>
          <a:blip r:embed="rId4"/>
          <a:stretch>
            <a:fillRect/>
          </a:stretch>
        </p:blipFill>
        <p:spPr>
          <a:xfrm>
            <a:off x="4069405" y="2969804"/>
            <a:ext cx="4154130" cy="1567561"/>
          </a:xfrm>
          <a:prstGeom prst="rect">
            <a:avLst/>
          </a:prstGeom>
        </p:spPr>
      </p:pic>
      <p:pic>
        <p:nvPicPr>
          <p:cNvPr id="8" name="Picture 7">
            <a:extLst>
              <a:ext uri="{FF2B5EF4-FFF2-40B4-BE49-F238E27FC236}">
                <a16:creationId xmlns:a16="http://schemas.microsoft.com/office/drawing/2014/main" id="{C2692D3C-B346-4837-918A-F96275549B5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6470" y="2800922"/>
            <a:ext cx="2077066" cy="474977"/>
          </a:xfrm>
          <a:prstGeom prst="rect">
            <a:avLst/>
          </a:prstGeom>
        </p:spPr>
      </p:pic>
      <p:sp>
        <p:nvSpPr>
          <p:cNvPr id="9" name="object 2"/>
          <p:cNvSpPr txBox="1">
            <a:spLocks/>
          </p:cNvSpPr>
          <p:nvPr/>
        </p:nvSpPr>
        <p:spPr>
          <a:xfrm>
            <a:off x="448306" y="1016512"/>
            <a:ext cx="4901514"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SUSTAINABILITY APPROACHES: SOLUTION (DOPE) DYEING</a:t>
            </a:r>
          </a:p>
        </p:txBody>
      </p:sp>
      <p:sp>
        <p:nvSpPr>
          <p:cNvPr id="2" name="Title 1">
            <a:extLst>
              <a:ext uri="{FF2B5EF4-FFF2-40B4-BE49-F238E27FC236}">
                <a16:creationId xmlns:a16="http://schemas.microsoft.com/office/drawing/2014/main" id="{C8BD21DF-2011-7156-E07D-258426760A3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238039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1F6851-4699-4B00-9E05-633D03C05250}"/>
              </a:ext>
            </a:extLst>
          </p:cNvPr>
          <p:cNvSpPr>
            <a:spLocks noGrp="1"/>
          </p:cNvSpPr>
          <p:nvPr>
            <p:ph idx="1"/>
          </p:nvPr>
        </p:nvSpPr>
        <p:spPr>
          <a:xfrm>
            <a:off x="715319" y="1324201"/>
            <a:ext cx="3856681" cy="2822087"/>
          </a:xfrm>
        </p:spPr>
        <p:txBody>
          <a:bodyPr>
            <a:normAutofit/>
          </a:bodyPr>
          <a:lstStyle/>
          <a:p>
            <a:pPr algn="just">
              <a:lnSpc>
                <a:spcPct val="110000"/>
              </a:lnSpc>
              <a:spcAft>
                <a:spcPts val="1350"/>
              </a:spcAft>
            </a:pPr>
            <a:r>
              <a:rPr lang="en-US" sz="1200" dirty="0"/>
              <a:t>Bio-processing can simply be defined as the application of living organisms and their components to industrial products and processes, which are mainly based on enzymes. </a:t>
            </a:r>
          </a:p>
          <a:p>
            <a:pPr algn="just">
              <a:lnSpc>
                <a:spcPct val="110000"/>
              </a:lnSpc>
            </a:pPr>
            <a:r>
              <a:rPr lang="en-US" sz="1200" b="1" dirty="0"/>
              <a:t>Desizing</a:t>
            </a:r>
            <a:r>
              <a:rPr lang="en-US" sz="1200" dirty="0"/>
              <a:t>: amylase, lipase. </a:t>
            </a:r>
          </a:p>
          <a:p>
            <a:pPr algn="just">
              <a:lnSpc>
                <a:spcPct val="110000"/>
              </a:lnSpc>
            </a:pPr>
            <a:r>
              <a:rPr lang="en-US" sz="1200" b="1" dirty="0"/>
              <a:t>Scouring</a:t>
            </a:r>
            <a:r>
              <a:rPr lang="en-US" sz="1200" dirty="0"/>
              <a:t>: pectinase, cellulase. </a:t>
            </a:r>
          </a:p>
          <a:p>
            <a:pPr algn="just">
              <a:lnSpc>
                <a:spcPct val="110000"/>
              </a:lnSpc>
            </a:pPr>
            <a:r>
              <a:rPr lang="en-US" sz="1200" b="1" dirty="0"/>
              <a:t>Bleaching</a:t>
            </a:r>
            <a:r>
              <a:rPr lang="en-US" sz="1200" dirty="0"/>
              <a:t>: oxidoreductase. xylanase. </a:t>
            </a:r>
          </a:p>
          <a:p>
            <a:pPr algn="just">
              <a:lnSpc>
                <a:spcPct val="110000"/>
              </a:lnSpc>
            </a:pPr>
            <a:r>
              <a:rPr lang="en-US" sz="1200" b="1" dirty="0"/>
              <a:t>Dyeing</a:t>
            </a:r>
            <a:r>
              <a:rPr lang="en-US" sz="1200" dirty="0"/>
              <a:t>: oxidoreductase. </a:t>
            </a:r>
          </a:p>
          <a:p>
            <a:pPr algn="just">
              <a:lnSpc>
                <a:spcPct val="110000"/>
              </a:lnSpc>
            </a:pPr>
            <a:r>
              <a:rPr lang="en-US" sz="1200" b="1" dirty="0"/>
              <a:t>Finishing</a:t>
            </a:r>
            <a:r>
              <a:rPr lang="en-US" sz="1200" dirty="0"/>
              <a:t>: cellulase, oxidoreductase, lipase. </a:t>
            </a:r>
          </a:p>
          <a:p>
            <a:pPr algn="just">
              <a:lnSpc>
                <a:spcPct val="110000"/>
              </a:lnSpc>
            </a:pPr>
            <a:r>
              <a:rPr lang="en-US" sz="1200" b="1" dirty="0"/>
              <a:t>Composting (biodegradation of textile wastes):</a:t>
            </a:r>
            <a:r>
              <a:rPr lang="en-US" sz="1200" dirty="0"/>
              <a:t> cellulase, protease, nylonase, polyesterase. </a:t>
            </a:r>
          </a:p>
          <a:p>
            <a:pPr algn="just">
              <a:lnSpc>
                <a:spcPct val="110000"/>
              </a:lnSpc>
            </a:pPr>
            <a:r>
              <a:rPr lang="en-US" sz="1200" b="1" dirty="0"/>
              <a:t>Delignification, decolourisation of dyes:</a:t>
            </a:r>
            <a:r>
              <a:rPr lang="en-US" sz="1200" dirty="0"/>
              <a:t> laccases</a:t>
            </a:r>
          </a:p>
          <a:p>
            <a:pPr algn="just">
              <a:lnSpc>
                <a:spcPct val="110000"/>
              </a:lnSpc>
              <a:spcAft>
                <a:spcPts val="1350"/>
              </a:spcAft>
            </a:pPr>
            <a:endParaRPr lang="en-IN" sz="1200" dirty="0"/>
          </a:p>
        </p:txBody>
      </p:sp>
      <p:pic>
        <p:nvPicPr>
          <p:cNvPr id="5" name="Picture 4">
            <a:extLst>
              <a:ext uri="{FF2B5EF4-FFF2-40B4-BE49-F238E27FC236}">
                <a16:creationId xmlns:a16="http://schemas.microsoft.com/office/drawing/2014/main" id="{F18AD83C-5694-4EC4-B50D-99D7E09F963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361739" y="3914157"/>
            <a:ext cx="2563840" cy="986498"/>
          </a:xfrm>
          <a:prstGeom prst="rect">
            <a:avLst/>
          </a:prstGeom>
        </p:spPr>
      </p:pic>
      <p:pic>
        <p:nvPicPr>
          <p:cNvPr id="8" name="Picture 7"/>
          <p:cNvPicPr>
            <a:picLocks noChangeAspect="1"/>
          </p:cNvPicPr>
          <p:nvPr/>
        </p:nvPicPr>
        <p:blipFill>
          <a:blip r:embed="rId3"/>
          <a:stretch>
            <a:fillRect/>
          </a:stretch>
        </p:blipFill>
        <p:spPr>
          <a:xfrm>
            <a:off x="4740269" y="1199011"/>
            <a:ext cx="3984571" cy="2348845"/>
          </a:xfrm>
          <a:prstGeom prst="rect">
            <a:avLst/>
          </a:prstGeom>
        </p:spPr>
      </p:pic>
      <p:sp>
        <p:nvSpPr>
          <p:cNvPr id="9" name="Rectangle 8"/>
          <p:cNvSpPr/>
          <p:nvPr/>
        </p:nvSpPr>
        <p:spPr>
          <a:xfrm>
            <a:off x="5033210" y="3708086"/>
            <a:ext cx="3398687" cy="307777"/>
          </a:xfrm>
          <a:prstGeom prst="rect">
            <a:avLst/>
          </a:prstGeom>
        </p:spPr>
        <p:txBody>
          <a:bodyPr wrap="none">
            <a:spAutoFit/>
          </a:bodyPr>
          <a:lstStyle/>
          <a:p>
            <a:r>
              <a:rPr lang="en-US">
                <a:solidFill>
                  <a:schemeClr val="tx1"/>
                </a:solidFill>
              </a:rPr>
              <a:t>Green Chemistry (Chemical Alternative) </a:t>
            </a:r>
          </a:p>
        </p:txBody>
      </p:sp>
      <p:sp>
        <p:nvSpPr>
          <p:cNvPr id="7" name="object 2"/>
          <p:cNvSpPr txBox="1">
            <a:spLocks/>
          </p:cNvSpPr>
          <p:nvPr/>
        </p:nvSpPr>
        <p:spPr>
          <a:xfrm>
            <a:off x="715319" y="997212"/>
            <a:ext cx="3146854"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GREENER PREPARATION AND DYEING </a:t>
            </a:r>
          </a:p>
        </p:txBody>
      </p:sp>
      <p:sp>
        <p:nvSpPr>
          <p:cNvPr id="2" name="Title 1">
            <a:extLst>
              <a:ext uri="{FF2B5EF4-FFF2-40B4-BE49-F238E27FC236}">
                <a16:creationId xmlns:a16="http://schemas.microsoft.com/office/drawing/2014/main" id="{89EF1CD2-4F49-DCAE-E345-725F3CCE2D8B}"/>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251362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26027" y="1410479"/>
            <a:ext cx="8271164" cy="3451746"/>
          </a:xfrm>
          <a:prstGeom prst="rect">
            <a:avLst/>
          </a:prstGeom>
        </p:spPr>
        <p:txBody>
          <a:bodyPr vert="horz" wrap="square" lIns="0" tIns="7144" rIns="0" bIns="0" rtlCol="0">
            <a:spAutoFit/>
          </a:bodyPr>
          <a:lstStyle/>
          <a:p>
            <a:pPr marL="9525" marR="3810" algn="just">
              <a:lnSpc>
                <a:spcPct val="150000"/>
              </a:lnSpc>
              <a:spcBef>
                <a:spcPts val="56"/>
              </a:spcBef>
              <a:tabLst>
                <a:tab pos="266700" algn="l"/>
              </a:tabLst>
            </a:pPr>
            <a:r>
              <a:rPr sz="1200" dirty="0">
                <a:solidFill>
                  <a:schemeClr val="tx1"/>
                </a:solidFill>
                <a:latin typeface="Arial" panose="020B0604020202020204" pitchFamily="34" charset="0"/>
                <a:cs typeface="Arial" panose="020B0604020202020204" pitchFamily="34" charset="0"/>
              </a:rPr>
              <a:t>The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chamber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main</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area</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1"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interest </a:t>
            </a:r>
            <a:r>
              <a:rPr sz="1200" dirty="0">
                <a:solidFill>
                  <a:schemeClr val="tx1"/>
                </a:solidFill>
                <a:latin typeface="Arial" panose="020B0604020202020204" pitchFamily="34" charset="0"/>
                <a:cs typeface="Arial" panose="020B0604020202020204" pitchFamily="34" charset="0"/>
              </a:rPr>
              <a:t>in</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which</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heated</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either</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through</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direct </a:t>
            </a:r>
            <a:r>
              <a:rPr sz="1200" dirty="0">
                <a:solidFill>
                  <a:schemeClr val="tx1"/>
                </a:solidFill>
                <a:latin typeface="Arial" panose="020B0604020202020204" pitchFamily="34" charset="0"/>
                <a:cs typeface="Arial" panose="020B0604020202020204" pitchFamily="34" charset="0"/>
              </a:rPr>
              <a:t>natural</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gas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indirect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thermal</a:t>
            </a:r>
            <a:r>
              <a:rPr sz="1200" spc="-34"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oil</a:t>
            </a:r>
            <a:endParaRPr sz="1200" dirty="0">
              <a:solidFill>
                <a:schemeClr val="tx1"/>
              </a:solidFill>
              <a:latin typeface="Arial" panose="020B0604020202020204" pitchFamily="34" charset="0"/>
              <a:cs typeface="Arial" panose="020B0604020202020204" pitchFamily="34" charset="0"/>
            </a:endParaRPr>
          </a:p>
          <a:p>
            <a:pPr marL="638175" marR="63341" lvl="1" indent="-285750" algn="just">
              <a:lnSpc>
                <a:spcPct val="150000"/>
              </a:lnSpc>
              <a:spcBef>
                <a:spcPts val="390"/>
              </a:spcBef>
              <a:buFont typeface="Arial" panose="020B0604020202020204" pitchFamily="34" charset="0"/>
              <a:buChar char="•"/>
              <a:tabLst>
                <a:tab pos="566738" algn="l"/>
              </a:tabLst>
            </a:pPr>
            <a:r>
              <a:rPr sz="1200" dirty="0">
                <a:solidFill>
                  <a:schemeClr val="tx1"/>
                </a:solidFill>
                <a:latin typeface="Arial" panose="020B0604020202020204" pitchFamily="34" charset="0"/>
                <a:cs typeface="Arial" panose="020B0604020202020204" pitchFamily="34" charset="0"/>
              </a:rPr>
              <a:t>Automation</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chambers</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through</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linking</a:t>
            </a:r>
            <a:r>
              <a:rPr sz="1200" spc="-45"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fans </a:t>
            </a:r>
            <a:r>
              <a:rPr sz="1200" dirty="0">
                <a:solidFill>
                  <a:schemeClr val="tx1"/>
                </a:solidFill>
                <a:latin typeface="Arial" panose="020B0604020202020204" pitchFamily="34" charset="0"/>
                <a:cs typeface="Arial" panose="020B0604020202020204" pitchFamily="34" charset="0"/>
              </a:rPr>
              <a:t>and</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fuel</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with</a:t>
            </a:r>
            <a:r>
              <a:rPr sz="1200" spc="-41" dirty="0">
                <a:solidFill>
                  <a:schemeClr val="tx1"/>
                </a:solidFill>
                <a:latin typeface="Arial" panose="020B0604020202020204" pitchFamily="34" charset="0"/>
                <a:cs typeface="Arial" panose="020B0604020202020204" pitchFamily="34" charset="0"/>
              </a:rPr>
              <a:t> </a:t>
            </a:r>
            <a:r>
              <a:rPr lang="en-US" sz="1200" spc="-41" dirty="0">
                <a:solidFill>
                  <a:schemeClr val="tx1"/>
                </a:solidFill>
                <a:latin typeface="Arial" panose="020B0604020202020204" pitchFamily="34" charset="0"/>
                <a:cs typeface="Arial" panose="020B0604020202020204" pitchFamily="34" charset="0"/>
              </a:rPr>
              <a:t>the </a:t>
            </a:r>
            <a:r>
              <a:rPr sz="1200" dirty="0">
                <a:solidFill>
                  <a:schemeClr val="tx1"/>
                </a:solidFill>
                <a:latin typeface="Arial" panose="020B0604020202020204" pitchFamily="34" charset="0"/>
                <a:cs typeface="Arial" panose="020B0604020202020204" pitchFamily="34" charset="0"/>
              </a:rPr>
              <a:t>exhaust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moisture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temperature </a:t>
            </a:r>
            <a:r>
              <a:rPr sz="1200" dirty="0">
                <a:solidFill>
                  <a:schemeClr val="tx1"/>
                </a:solidFill>
                <a:latin typeface="Arial" panose="020B0604020202020204" pitchFamily="34" charset="0"/>
                <a:cs typeface="Arial" panose="020B0604020202020204" pitchFamily="34" charset="0"/>
              </a:rPr>
              <a:t>of</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each</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chamber</a:t>
            </a:r>
            <a:endParaRPr sz="1200"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07"/>
              </a:spcBef>
              <a:buFont typeface="Arial" panose="020B0604020202020204" pitchFamily="34" charset="0"/>
              <a:buChar char="•"/>
              <a:tabLst>
                <a:tab pos="566261" algn="l"/>
              </a:tabLst>
            </a:pPr>
            <a:r>
              <a:rPr sz="1200" dirty="0">
                <a:solidFill>
                  <a:schemeClr val="tx1"/>
                </a:solidFill>
                <a:latin typeface="Arial" panose="020B0604020202020204" pitchFamily="34" charset="0"/>
                <a:cs typeface="Arial" panose="020B0604020202020204" pitchFamily="34" charset="0"/>
              </a:rPr>
              <a:t>Heat</a:t>
            </a:r>
            <a:r>
              <a:rPr sz="1200" spc="-5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Recovery</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from</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exhaust</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flue</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gases</a:t>
            </a:r>
            <a:endParaRPr sz="1200"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75"/>
              </a:spcBef>
              <a:buFont typeface="Arial" panose="020B0604020202020204" pitchFamily="34" charset="0"/>
              <a:buChar char="•"/>
              <a:tabLst>
                <a:tab pos="566261" algn="l"/>
              </a:tabLst>
            </a:pPr>
            <a:r>
              <a:rPr sz="1200" dirty="0">
                <a:solidFill>
                  <a:schemeClr val="tx1"/>
                </a:solidFill>
                <a:latin typeface="Arial" panose="020B0604020202020204" pitchFamily="34" charset="0"/>
                <a:cs typeface="Arial" panose="020B0604020202020204" pitchFamily="34" charset="0"/>
              </a:rPr>
              <a:t>Insulation</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chambers</a:t>
            </a:r>
            <a:endParaRPr lang="en-US" sz="1200" spc="-8"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75"/>
              </a:spcBef>
              <a:buFont typeface="Arial" panose="020B0604020202020204" pitchFamily="34" charset="0"/>
              <a:buChar char="•"/>
              <a:tabLst>
                <a:tab pos="566261" algn="l"/>
              </a:tabLst>
            </a:pPr>
            <a:r>
              <a:rPr lang="en-US" sz="1200" dirty="0">
                <a:solidFill>
                  <a:schemeClr val="tx1"/>
                </a:solidFill>
                <a:latin typeface="Arial" panose="020B0604020202020204" pitchFamily="34" charset="0"/>
                <a:cs typeface="Arial" panose="020B0604020202020204" pitchFamily="34" charset="0"/>
              </a:rPr>
              <a:t>Digital printing</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Environmentally friendly because it applies printing inks directly onto fabrics and produces no waste. </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It is particularly suitable for factories with small-batch, short-cycle, high-quality, and individualized products. </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It can be used for printing on a wide range of fabrics including cotton, linen, silk, wool, and polyester.</a:t>
            </a:r>
          </a:p>
          <a:p>
            <a:pPr marL="352425" lvl="2" algn="just">
              <a:lnSpc>
                <a:spcPct val="150000"/>
              </a:lnSpc>
              <a:spcBef>
                <a:spcPts val="375"/>
              </a:spcBef>
              <a:tabLst>
                <a:tab pos="566261" algn="l"/>
              </a:tabLst>
            </a:pPr>
            <a:endParaRPr sz="1200"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37661A3C-9D0F-4ECE-9B31-17DDB7FE53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55639" y="2344722"/>
            <a:ext cx="2175649" cy="1223803"/>
          </a:xfrm>
          <a:prstGeom prst="rect">
            <a:avLst/>
          </a:prstGeom>
        </p:spPr>
      </p:pic>
      <p:sp>
        <p:nvSpPr>
          <p:cNvPr id="5" name="object 2"/>
          <p:cNvSpPr txBox="1">
            <a:spLocks/>
          </p:cNvSpPr>
          <p:nvPr/>
        </p:nvSpPr>
        <p:spPr>
          <a:xfrm>
            <a:off x="426027" y="1111409"/>
            <a:ext cx="418482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ENERGY EFFICIENCY OPTIONS IN PRINTING</a:t>
            </a:r>
          </a:p>
        </p:txBody>
      </p:sp>
      <p:sp>
        <p:nvSpPr>
          <p:cNvPr id="2" name="Title 1">
            <a:extLst>
              <a:ext uri="{FF2B5EF4-FFF2-40B4-BE49-F238E27FC236}">
                <a16:creationId xmlns:a16="http://schemas.microsoft.com/office/drawing/2014/main" id="{6CD658AA-DCBE-F8E2-4791-DEE8558965D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073" y="3472899"/>
            <a:ext cx="8321802" cy="896899"/>
          </a:xfrm>
        </p:spPr>
        <p:txBody>
          <a:bodyPr/>
          <a:lstStyle/>
          <a:p>
            <a:pPr>
              <a:spcBef>
                <a:spcPts val="450"/>
              </a:spcBef>
              <a:buFont typeface="Symbol" panose="05050102010706020507" pitchFamily="18" charset="2"/>
              <a:buChar char="Þ"/>
            </a:pPr>
            <a:r>
              <a:rPr lang="en-US" sz="1400">
                <a:solidFill>
                  <a:schemeClr val="dk1"/>
                </a:solidFill>
              </a:rPr>
              <a:t> Reduce </a:t>
            </a:r>
            <a:r>
              <a:rPr lang="en-US" sz="1400" dirty="0">
                <a:solidFill>
                  <a:schemeClr val="dk1"/>
                </a:solidFill>
              </a:rPr>
              <a:t>water consumption and pollution load on effluent stream.</a:t>
            </a:r>
          </a:p>
          <a:p>
            <a:pPr>
              <a:spcBef>
                <a:spcPts val="450"/>
              </a:spcBef>
              <a:buFont typeface="Symbol" panose="05050102010706020507" pitchFamily="18" charset="2"/>
              <a:buChar char="Þ"/>
            </a:pPr>
            <a:r>
              <a:rPr lang="en-US" sz="1400" b="1">
                <a:solidFill>
                  <a:srgbClr val="984807"/>
                </a:solidFill>
              </a:rPr>
              <a:t> 33</a:t>
            </a:r>
            <a:r>
              <a:rPr lang="en-US" sz="1400" b="1" dirty="0">
                <a:solidFill>
                  <a:srgbClr val="984807"/>
                </a:solidFill>
              </a:rPr>
              <a:t>% of water saving and cost saving of 48% in scouring process</a:t>
            </a:r>
            <a:r>
              <a:rPr lang="en-US" sz="1400" dirty="0">
                <a:solidFill>
                  <a:schemeClr val="dk1"/>
                </a:solidFill>
              </a:rPr>
              <a:t>. </a:t>
            </a:r>
          </a:p>
          <a:p>
            <a:pPr>
              <a:spcBef>
                <a:spcPts val="450"/>
              </a:spcBef>
              <a:buFont typeface="Symbol" panose="05050102010706020507" pitchFamily="18" charset="2"/>
              <a:buChar char="Þ"/>
            </a:pPr>
            <a:r>
              <a:rPr lang="en-US" sz="1400">
                <a:solidFill>
                  <a:schemeClr val="dk1"/>
                </a:solidFill>
              </a:rPr>
              <a:t> Higher </a:t>
            </a:r>
            <a:r>
              <a:rPr lang="en-US" sz="1400" dirty="0">
                <a:solidFill>
                  <a:schemeClr val="dk1"/>
                </a:solidFill>
              </a:rPr>
              <a:t>productivity with an improvement in quality</a:t>
            </a:r>
            <a:r>
              <a:rPr lang="en-US" sz="1400">
                <a:solidFill>
                  <a:schemeClr val="dk1"/>
                </a:solidFill>
              </a:rPr>
              <a:t>. </a:t>
            </a:r>
            <a:endParaRPr lang="en-US" sz="1400" dirty="0">
              <a:solidFill>
                <a:schemeClr val="dk1"/>
              </a:solidFill>
            </a:endParaRPr>
          </a:p>
          <a:p>
            <a:pPr marL="128588" indent="-128588">
              <a:spcBef>
                <a:spcPts val="450"/>
              </a:spcBef>
            </a:pPr>
            <a:endParaRPr lang="en-US" sz="1400" dirty="0"/>
          </a:p>
          <a:p>
            <a:endParaRPr lang="en-US" sz="1400" dirty="0"/>
          </a:p>
        </p:txBody>
      </p:sp>
      <p:sp>
        <p:nvSpPr>
          <p:cNvPr id="5" name="Rectangle 4"/>
          <p:cNvSpPr/>
          <p:nvPr/>
        </p:nvSpPr>
        <p:spPr>
          <a:xfrm>
            <a:off x="374072" y="1373966"/>
            <a:ext cx="4925290" cy="1728678"/>
          </a:xfrm>
          <a:prstGeom prst="rect">
            <a:avLst/>
          </a:prstGeom>
        </p:spPr>
        <p:txBody>
          <a:bodyPr wrap="square">
            <a:spAutoFit/>
          </a:bodyPr>
          <a:lstStyle/>
          <a:p>
            <a:pPr marL="214313" indent="-214313">
              <a:spcBef>
                <a:spcPts val="450"/>
              </a:spcBef>
              <a:buFont typeface="Arial" panose="020B0604020202020204" pitchFamily="34" charset="0"/>
              <a:buChar char="•"/>
            </a:pPr>
            <a:r>
              <a:rPr lang="en-IN" dirty="0"/>
              <a:t>Conventionally caustic soda is used to break the pectin layer. </a:t>
            </a:r>
          </a:p>
          <a:p>
            <a:pPr marL="214313" indent="-214313">
              <a:spcBef>
                <a:spcPts val="450"/>
              </a:spcBef>
              <a:buFont typeface="Arial" panose="020B0604020202020204" pitchFamily="34" charset="0"/>
              <a:buChar char="•"/>
            </a:pPr>
            <a:r>
              <a:rPr lang="en-IN" dirty="0"/>
              <a:t>Alternatively pectinase enzymes can be used, which consumes less water and reduces fibre losses. </a:t>
            </a:r>
          </a:p>
          <a:p>
            <a:pPr marL="214313" indent="-214313">
              <a:spcBef>
                <a:spcPts val="450"/>
              </a:spcBef>
              <a:buFont typeface="Arial" panose="020B0604020202020204" pitchFamily="34" charset="0"/>
              <a:buChar char="•"/>
            </a:pPr>
            <a:r>
              <a:rPr lang="en-IN" dirty="0"/>
              <a:t>Pectinase enzyme reacts with pectin and hydrolyses it into soluble products, thus exposing the cellulose underneath. </a:t>
            </a:r>
          </a:p>
        </p:txBody>
      </p:sp>
      <p:pic>
        <p:nvPicPr>
          <p:cNvPr id="6" name="Picture 2" descr="http://www.ptj.com.pk/2008/10-2008/Picture/t-2.jpg">
            <a:extLst>
              <a:ext uri="{FF2B5EF4-FFF2-40B4-BE49-F238E27FC236}">
                <a16:creationId xmlns:a16="http://schemas.microsoft.com/office/drawing/2014/main" id="{F356EE66-1F28-4800-8EDE-330F8E15DBAA}"/>
              </a:ext>
            </a:extLst>
          </p:cNvPr>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543755" y="1077404"/>
            <a:ext cx="3152120" cy="1847492"/>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2"/>
          <p:cNvSpPr txBox="1">
            <a:spLocks/>
          </p:cNvSpPr>
          <p:nvPr/>
        </p:nvSpPr>
        <p:spPr>
          <a:xfrm>
            <a:off x="448125" y="1003711"/>
            <a:ext cx="463790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BIOSCOURING IN PRETREATMENT OF COTTON FABRICS</a:t>
            </a:r>
          </a:p>
        </p:txBody>
      </p:sp>
      <p:sp>
        <p:nvSpPr>
          <p:cNvPr id="2" name="Title 1">
            <a:extLst>
              <a:ext uri="{FF2B5EF4-FFF2-40B4-BE49-F238E27FC236}">
                <a16:creationId xmlns:a16="http://schemas.microsoft.com/office/drawing/2014/main" id="{ABB15DD2-87BA-250F-1D37-DD66527AFD08}"/>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447502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725016D9-B0A8-4DC8-920B-4417304CADED}"/>
              </a:ext>
            </a:extLst>
          </p:cNvPr>
          <p:cNvGraphicFramePr>
            <a:graphicFrameLocks noGrp="1"/>
          </p:cNvGraphicFramePr>
          <p:nvPr>
            <p:extLst>
              <p:ext uri="{D42A27DB-BD31-4B8C-83A1-F6EECF244321}">
                <p14:modId xmlns:p14="http://schemas.microsoft.com/office/powerpoint/2010/main" val="3665783680"/>
              </p:ext>
            </p:extLst>
          </p:nvPr>
        </p:nvGraphicFramePr>
        <p:xfrm>
          <a:off x="616995" y="1430975"/>
          <a:ext cx="4257070" cy="1851936"/>
        </p:xfrm>
        <a:graphic>
          <a:graphicData uri="http://schemas.openxmlformats.org/drawingml/2006/table">
            <a:tbl>
              <a:tblPr firstRow="1" firstCol="1" bandRow="1"/>
              <a:tblGrid>
                <a:gridCol w="1068696">
                  <a:extLst>
                    <a:ext uri="{9D8B030D-6E8A-4147-A177-3AD203B41FA5}">
                      <a16:colId xmlns:a16="http://schemas.microsoft.com/office/drawing/2014/main" val="20000"/>
                    </a:ext>
                  </a:extLst>
                </a:gridCol>
                <a:gridCol w="743954">
                  <a:extLst>
                    <a:ext uri="{9D8B030D-6E8A-4147-A177-3AD203B41FA5}">
                      <a16:colId xmlns:a16="http://schemas.microsoft.com/office/drawing/2014/main" val="20001"/>
                    </a:ext>
                  </a:extLst>
                </a:gridCol>
                <a:gridCol w="555510">
                  <a:extLst>
                    <a:ext uri="{9D8B030D-6E8A-4147-A177-3AD203B41FA5}">
                      <a16:colId xmlns:a16="http://schemas.microsoft.com/office/drawing/2014/main" val="20002"/>
                    </a:ext>
                  </a:extLst>
                </a:gridCol>
                <a:gridCol w="538185">
                  <a:extLst>
                    <a:ext uri="{9D8B030D-6E8A-4147-A177-3AD203B41FA5}">
                      <a16:colId xmlns:a16="http://schemas.microsoft.com/office/drawing/2014/main" val="20003"/>
                    </a:ext>
                  </a:extLst>
                </a:gridCol>
                <a:gridCol w="1350725">
                  <a:extLst>
                    <a:ext uri="{9D8B030D-6E8A-4147-A177-3AD203B41FA5}">
                      <a16:colId xmlns:a16="http://schemas.microsoft.com/office/drawing/2014/main" val="20004"/>
                    </a:ext>
                  </a:extLst>
                </a:gridCol>
              </a:tblGrid>
              <a:tr h="382997">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Recipe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Dosage (g/l)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Temp</a:t>
                      </a:r>
                    </a:p>
                    <a:p>
                      <a:pPr marL="0" marR="0">
                        <a:lnSpc>
                          <a:spcPct val="100000"/>
                        </a:lnSpc>
                        <a:spcBef>
                          <a:spcPts val="0"/>
                        </a:spcBef>
                        <a:spcAft>
                          <a:spcPts val="0"/>
                        </a:spcAft>
                      </a:pPr>
                      <a:r>
                        <a:rPr lang="en-US" sz="900" dirty="0">
                          <a:effectLst/>
                          <a:latin typeface="Arial" panose="020B0604020202020204" pitchFamily="34" charset="0"/>
                        </a:rPr>
                        <a:t> ( </a:t>
                      </a:r>
                      <a:r>
                        <a:rPr lang="en-US" sz="900" baseline="30000" dirty="0">
                          <a:effectLst/>
                          <a:latin typeface="Arial" panose="020B0604020202020204" pitchFamily="34" charset="0"/>
                        </a:rPr>
                        <a:t>0</a:t>
                      </a:r>
                      <a:r>
                        <a:rPr lang="en-US" sz="900" dirty="0">
                          <a:effectLst/>
                          <a:latin typeface="Arial" panose="020B0604020202020204" pitchFamily="34" charset="0"/>
                        </a:rPr>
                        <a:t>c)</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Time (min)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Remarks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82877">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Dyesofter PL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95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30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Lubricant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10001"/>
                  </a:ext>
                </a:extLst>
              </a:tr>
              <a:tr h="138528">
                <a:tc rowSpan="2">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HICLEAN 33</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Scouring agent </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841367821"/>
                  </a:ext>
                </a:extLst>
              </a:tr>
              <a:tr h="25653">
                <a:tc vMerge="1">
                  <a:txBody>
                    <a:bodyPr/>
                    <a:lstStyle/>
                    <a:p>
                      <a:pPr marL="0" marR="0">
                        <a:lnSpc>
                          <a:spcPct val="115000"/>
                        </a:lnSpc>
                        <a:spcBef>
                          <a:spcPts val="0"/>
                        </a:spcBef>
                        <a:spcAft>
                          <a:spcPts val="0"/>
                        </a:spcAft>
                      </a:pPr>
                      <a:endParaRPr lang="en-US" sz="900" dirty="0">
                        <a:solidFill>
                          <a:srgbClr val="1C1C1C"/>
                        </a:solidFill>
                        <a:effectLst/>
                        <a:latin typeface="Calibri"/>
                        <a:ea typeface="Calibri"/>
                        <a:cs typeface="Times New Roman"/>
                      </a:endParaRPr>
                    </a:p>
                  </a:txBody>
                  <a:tcPr marL="68580" marR="68580" marT="0" marB="0"/>
                </a:tc>
                <a:tc vMerge="1">
                  <a:txBody>
                    <a:bodyPr/>
                    <a:lstStyle/>
                    <a:p>
                      <a:pPr marL="0" marR="0" algn="ctr">
                        <a:lnSpc>
                          <a:spcPct val="115000"/>
                        </a:lnSpc>
                        <a:spcBef>
                          <a:spcPts val="0"/>
                        </a:spcBef>
                        <a:spcAft>
                          <a:spcPts val="0"/>
                        </a:spcAft>
                      </a:pPr>
                      <a:endParaRPr lang="en-US" sz="900" dirty="0">
                        <a:solidFill>
                          <a:srgbClr val="1C1C1C"/>
                        </a:solidFill>
                        <a:effectLst/>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Scouring agent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870318116"/>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SK-PRA 50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pPr marL="0" marR="0">
                        <a:lnSpc>
                          <a:spcPct val="115000"/>
                        </a:lnSpc>
                        <a:spcBef>
                          <a:spcPts val="0"/>
                        </a:spcBef>
                        <a:spcAft>
                          <a:spcPts val="0"/>
                        </a:spcAft>
                      </a:pPr>
                      <a:r>
                        <a:rPr lang="en-US" sz="900" dirty="0">
                          <a:effectLst/>
                        </a:rPr>
                        <a:t>Scouring agent</a:t>
                      </a:r>
                      <a:endParaRPr lang="en-US" sz="900" dirty="0">
                        <a:solidFill>
                          <a:srgbClr val="1C1C1C"/>
                        </a:solidFill>
                        <a:effectLst/>
                        <a:latin typeface="Calibri"/>
                        <a:ea typeface="Calibri"/>
                        <a:cs typeface="Times New Roman"/>
                      </a:endParaRPr>
                    </a:p>
                  </a:txBody>
                  <a:tcPr marL="68580" marR="68580" marT="0" marB="0"/>
                </a:tc>
                <a:extLst>
                  <a:ext uri="{0D108BD9-81ED-4DB2-BD59-A6C34878D82A}">
                    <a16:rowId xmlns:a16="http://schemas.microsoft.com/office/drawing/2014/main" val="3846392958"/>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NaOH (45%)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2.0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Alkali</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695300401"/>
                  </a:ext>
                </a:extLst>
              </a:tr>
              <a:tr h="185023">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Acetic Acid</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0.7</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40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8</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Neutralization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Water</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3 time /batch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675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Chemical cost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$0.0246/kg</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26452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Running time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120 min/batch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bl>
          </a:graphicData>
        </a:graphic>
      </p:graphicFrame>
      <p:sp>
        <p:nvSpPr>
          <p:cNvPr id="12" name="Rectangle 11">
            <a:extLst>
              <a:ext uri="{FF2B5EF4-FFF2-40B4-BE49-F238E27FC236}">
                <a16:creationId xmlns:a16="http://schemas.microsoft.com/office/drawing/2014/main" id="{0BE7E725-4C1A-48CE-BFEB-08C49BC2E3A0}"/>
              </a:ext>
            </a:extLst>
          </p:cNvPr>
          <p:cNvSpPr/>
          <p:nvPr/>
        </p:nvSpPr>
        <p:spPr>
          <a:xfrm>
            <a:off x="1485456" y="1191201"/>
            <a:ext cx="3461357" cy="230832"/>
          </a:xfrm>
          <a:prstGeom prst="rect">
            <a:avLst/>
          </a:prstGeom>
        </p:spPr>
        <p:txBody>
          <a:bodyPr wrap="square">
            <a:spAutoFit/>
          </a:bodyPr>
          <a:lstStyle/>
          <a:p>
            <a:pPr algn="ctr" defTabSz="685800" fontAlgn="base">
              <a:spcBef>
                <a:spcPct val="0"/>
              </a:spcBef>
              <a:spcAft>
                <a:spcPct val="0"/>
              </a:spcAft>
              <a:defRPr/>
            </a:pPr>
            <a:r>
              <a:rPr lang="en-US" sz="900" b="1" dirty="0">
                <a:solidFill>
                  <a:srgbClr val="F79646">
                    <a:lumMod val="50000"/>
                  </a:srgbClr>
                </a:solidFill>
                <a:cs typeface="Arial" charset="0"/>
              </a:rPr>
              <a:t>CONVENTIONAL ALKALI SCOURING PROCESS</a:t>
            </a:r>
          </a:p>
        </p:txBody>
      </p:sp>
      <p:graphicFrame>
        <p:nvGraphicFramePr>
          <p:cNvPr id="13" name="Table 12">
            <a:extLst>
              <a:ext uri="{FF2B5EF4-FFF2-40B4-BE49-F238E27FC236}">
                <a16:creationId xmlns:a16="http://schemas.microsoft.com/office/drawing/2014/main" id="{01D40772-E2C1-4F62-8E92-713427E7D012}"/>
              </a:ext>
            </a:extLst>
          </p:cNvPr>
          <p:cNvGraphicFramePr>
            <a:graphicFrameLocks noGrp="1"/>
          </p:cNvGraphicFramePr>
          <p:nvPr>
            <p:extLst>
              <p:ext uri="{D42A27DB-BD31-4B8C-83A1-F6EECF244321}">
                <p14:modId xmlns:p14="http://schemas.microsoft.com/office/powerpoint/2010/main" val="3580779037"/>
              </p:ext>
            </p:extLst>
          </p:nvPr>
        </p:nvGraphicFramePr>
        <p:xfrm>
          <a:off x="4946812" y="1437517"/>
          <a:ext cx="3754310" cy="1845395"/>
        </p:xfrm>
        <a:graphic>
          <a:graphicData uri="http://schemas.openxmlformats.org/drawingml/2006/table">
            <a:tbl>
              <a:tblPr firstRow="1" firstCol="1" bandRow="1"/>
              <a:tblGrid>
                <a:gridCol w="836522">
                  <a:extLst>
                    <a:ext uri="{9D8B030D-6E8A-4147-A177-3AD203B41FA5}">
                      <a16:colId xmlns:a16="http://schemas.microsoft.com/office/drawing/2014/main" val="20000"/>
                    </a:ext>
                  </a:extLst>
                </a:gridCol>
                <a:gridCol w="664877">
                  <a:extLst>
                    <a:ext uri="{9D8B030D-6E8A-4147-A177-3AD203B41FA5}">
                      <a16:colId xmlns:a16="http://schemas.microsoft.com/office/drawing/2014/main" val="20001"/>
                    </a:ext>
                  </a:extLst>
                </a:gridCol>
                <a:gridCol w="451643">
                  <a:extLst>
                    <a:ext uri="{9D8B030D-6E8A-4147-A177-3AD203B41FA5}">
                      <a16:colId xmlns:a16="http://schemas.microsoft.com/office/drawing/2014/main" val="20002"/>
                    </a:ext>
                  </a:extLst>
                </a:gridCol>
                <a:gridCol w="474018">
                  <a:extLst>
                    <a:ext uri="{9D8B030D-6E8A-4147-A177-3AD203B41FA5}">
                      <a16:colId xmlns:a16="http://schemas.microsoft.com/office/drawing/2014/main" val="20003"/>
                    </a:ext>
                  </a:extLst>
                </a:gridCol>
                <a:gridCol w="1327250">
                  <a:extLst>
                    <a:ext uri="{9D8B030D-6E8A-4147-A177-3AD203B41FA5}">
                      <a16:colId xmlns:a16="http://schemas.microsoft.com/office/drawing/2014/main" val="20004"/>
                    </a:ext>
                  </a:extLst>
                </a:gridCol>
              </a:tblGrid>
              <a:tr h="327356">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Recipe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Dosage (g/l)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Temp ( </a:t>
                      </a:r>
                      <a:r>
                        <a:rPr lang="en-US" sz="900" baseline="30000" dirty="0">
                          <a:effectLst/>
                          <a:latin typeface="Arial" panose="020B0604020202020204" pitchFamily="34" charset="0"/>
                        </a:rPr>
                        <a:t>0</a:t>
                      </a:r>
                      <a:r>
                        <a:rPr lang="en-US" sz="900" dirty="0">
                          <a:effectLst/>
                          <a:latin typeface="Arial" panose="020B0604020202020204" pitchFamily="34" charset="0"/>
                        </a:rPr>
                        <a:t>c)</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Time (min)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Remarks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3487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Sampol BS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95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Peptidase enzyme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1"/>
                  </a:ext>
                </a:extLst>
              </a:tr>
              <a:tr h="97579">
                <a:tc rowSpan="2">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Skoclean SOL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pPr marL="0" marR="0" algn="ctr">
                        <a:lnSpc>
                          <a:spcPct val="115000"/>
                        </a:lnSpc>
                        <a:spcBef>
                          <a:spcPts val="0"/>
                        </a:spcBef>
                        <a:spcAft>
                          <a:spcPts val="0"/>
                        </a:spcAft>
                      </a:pPr>
                      <a:endParaRPr lang="en-US" sz="900">
                        <a:solidFill>
                          <a:srgbClr val="1C1C1C"/>
                        </a:solidFill>
                        <a:effectLst/>
                        <a:latin typeface="Calibri"/>
                        <a:ea typeface="Calibri"/>
                        <a:cs typeface="Times New Roman"/>
                      </a:endParaRPr>
                    </a:p>
                  </a:txBody>
                  <a:tcPr marL="68580" marR="68580" marT="0" marB="0">
                    <a:lnL>
                      <a:noFill/>
                    </a:lnL>
                    <a:lnR>
                      <a:noFill/>
                    </a:lnR>
                    <a:lnT w="12700" cap="flat" cmpd="sng" algn="ctr">
                      <a:noFill/>
                      <a:prstDash val="solid"/>
                      <a:round/>
                      <a:headEnd type="none" w="med" len="med"/>
                      <a:tailEnd type="none" w="med" len="med"/>
                    </a:lnT>
                    <a:lnB>
                      <a:noFill/>
                    </a:lnB>
                    <a:solidFill>
                      <a:srgbClr val="FADECB"/>
                    </a:solidFill>
                  </a:tcPr>
                </a:tc>
                <a:extLst>
                  <a:ext uri="{0D108BD9-81ED-4DB2-BD59-A6C34878D82A}">
                    <a16:rowId xmlns:a16="http://schemas.microsoft.com/office/drawing/2014/main" val="3944226861"/>
                  </a:ext>
                </a:extLst>
              </a:tr>
              <a:tr h="172169">
                <a:tc vMerge="1">
                  <a:txBody>
                    <a:bodyPr/>
                    <a:lstStyle/>
                    <a:p>
                      <a:pPr marL="0" marR="0">
                        <a:lnSpc>
                          <a:spcPct val="115000"/>
                        </a:lnSpc>
                        <a:spcBef>
                          <a:spcPts val="0"/>
                        </a:spcBef>
                        <a:spcAft>
                          <a:spcPts val="0"/>
                        </a:spcAft>
                      </a:pPr>
                      <a:r>
                        <a:rPr lang="en-US" sz="900" b="1" dirty="0">
                          <a:solidFill>
                            <a:srgbClr val="1C1C1C"/>
                          </a:solidFill>
                          <a:effectLst/>
                          <a:latin typeface="Calibri"/>
                          <a:ea typeface="Calibri"/>
                          <a:cs typeface="Times New Roman"/>
                        </a:rPr>
                        <a:t>Skoclean SOL</a:t>
                      </a:r>
                      <a:endParaRPr lang="en-US" sz="900" dirty="0">
                        <a:solidFill>
                          <a:srgbClr val="1C1C1C"/>
                        </a:solidFill>
                        <a:effectLst/>
                        <a:latin typeface="Calibri"/>
                        <a:ea typeface="Calibri"/>
                        <a:cs typeface="Times New Roman"/>
                      </a:endParaRPr>
                    </a:p>
                  </a:txBody>
                  <a:tcPr marL="68580" marR="68580" marT="0" marB="0">
                    <a:lnL>
                      <a:noFill/>
                    </a:lnL>
                    <a:lnR>
                      <a:noFill/>
                    </a:lnR>
                    <a:lnT>
                      <a:noFill/>
                    </a:lnT>
                    <a:lnB>
                      <a:noFill/>
                    </a:lnB>
                  </a:tcPr>
                </a:tc>
                <a:tc vMerge="1">
                  <a:txBody>
                    <a:bodyPr/>
                    <a:lstStyle/>
                    <a:p>
                      <a:pPr marL="0" marR="0" algn="ctr">
                        <a:lnSpc>
                          <a:spcPct val="115000"/>
                        </a:lnSpc>
                        <a:spcBef>
                          <a:spcPts val="0"/>
                        </a:spcBef>
                        <a:spcAft>
                          <a:spcPts val="0"/>
                        </a:spcAft>
                      </a:pPr>
                      <a:r>
                        <a:rPr lang="en-US" sz="900">
                          <a:solidFill>
                            <a:srgbClr val="1C1C1C"/>
                          </a:solidFill>
                          <a:effectLst/>
                          <a:latin typeface="Calibri"/>
                          <a:ea typeface="Calibri"/>
                          <a:cs typeface="Times New Roman"/>
                        </a:rPr>
                        <a:t>1.0</a:t>
                      </a:r>
                    </a:p>
                  </a:txBody>
                  <a:tcPr marL="68580" marR="68580" marT="0" marB="0">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Scouring agent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2"/>
                  </a:ext>
                </a:extLst>
              </a:tr>
              <a:tr h="404622">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Acetic Acid</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 </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No need</a:t>
                      </a:r>
                    </a:p>
                    <a:p>
                      <a:pPr marL="0" marR="0" algn="ctr">
                        <a:lnSpc>
                          <a:spcPct val="100000"/>
                        </a:lnSpc>
                        <a:spcBef>
                          <a:spcPts val="0"/>
                        </a:spcBef>
                        <a:spcAft>
                          <a:spcPts val="0"/>
                        </a:spcAft>
                      </a:pPr>
                      <a:endParaRPr lang="en-IN" sz="900" dirty="0">
                        <a:effectLst/>
                        <a:latin typeface="Arial" panose="020B0604020202020204" pitchFamily="34" charset="0"/>
                      </a:endParaRPr>
                    </a:p>
                    <a:p>
                      <a:pPr marL="0" marR="0" algn="ctr">
                        <a:lnSpc>
                          <a:spcPct val="100000"/>
                        </a:lnSpc>
                        <a:spcBef>
                          <a:spcPts val="0"/>
                        </a:spcBef>
                        <a:spcAft>
                          <a:spcPts val="0"/>
                        </a:spcAft>
                      </a:pPr>
                      <a:endParaRPr lang="en-IN" sz="900" dirty="0">
                        <a:effectLst/>
                        <a:latin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44173">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Water</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 time /batch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26974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Chemicals cost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$0.0234/kg</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276586">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Running time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80 min/batch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14" name="Rectangle 13">
            <a:extLst>
              <a:ext uri="{FF2B5EF4-FFF2-40B4-BE49-F238E27FC236}">
                <a16:creationId xmlns:a16="http://schemas.microsoft.com/office/drawing/2014/main" id="{E9EE7D29-EB4C-49BE-AD7F-0C380B68CAA9}"/>
              </a:ext>
            </a:extLst>
          </p:cNvPr>
          <p:cNvSpPr/>
          <p:nvPr/>
        </p:nvSpPr>
        <p:spPr>
          <a:xfrm>
            <a:off x="4946812" y="1175346"/>
            <a:ext cx="2974563" cy="230832"/>
          </a:xfrm>
          <a:prstGeom prst="rect">
            <a:avLst/>
          </a:prstGeom>
        </p:spPr>
        <p:txBody>
          <a:bodyPr wrap="square">
            <a:spAutoFit/>
          </a:bodyPr>
          <a:lstStyle/>
          <a:p>
            <a:pPr algn="ctr" defTabSz="685800" fontAlgn="base">
              <a:spcBef>
                <a:spcPct val="0"/>
              </a:spcBef>
              <a:spcAft>
                <a:spcPct val="0"/>
              </a:spcAft>
              <a:defRPr/>
            </a:pPr>
            <a:r>
              <a:rPr lang="en-US" sz="900" b="1" dirty="0">
                <a:solidFill>
                  <a:srgbClr val="F79646">
                    <a:lumMod val="50000"/>
                  </a:srgbClr>
                </a:solidFill>
                <a:cs typeface="Arial" charset="0"/>
              </a:rPr>
              <a:t>NEW BIO SCOURING PROCESS</a:t>
            </a:r>
          </a:p>
        </p:txBody>
      </p:sp>
      <p:pic>
        <p:nvPicPr>
          <p:cNvPr id="17" name="Picture 16">
            <a:extLst>
              <a:ext uri="{FF2B5EF4-FFF2-40B4-BE49-F238E27FC236}">
                <a16:creationId xmlns:a16="http://schemas.microsoft.com/office/drawing/2014/main" id="{22C2BDBB-3F86-48E5-BD89-2ED1071523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3189" y="3314251"/>
            <a:ext cx="2990876" cy="1744563"/>
          </a:xfrm>
          <a:prstGeom prst="rect">
            <a:avLst/>
          </a:prstGeom>
          <a:ln>
            <a:noFill/>
          </a:ln>
        </p:spPr>
      </p:pic>
      <p:pic>
        <p:nvPicPr>
          <p:cNvPr id="18" name="Picture 17">
            <a:extLst>
              <a:ext uri="{FF2B5EF4-FFF2-40B4-BE49-F238E27FC236}">
                <a16:creationId xmlns:a16="http://schemas.microsoft.com/office/drawing/2014/main" id="{A011C195-3B05-4D55-A6E9-953076A1EB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3033" y="3317127"/>
            <a:ext cx="3018089" cy="1741687"/>
          </a:xfrm>
          <a:prstGeom prst="rect">
            <a:avLst/>
          </a:prstGeom>
          <a:ln>
            <a:noFill/>
          </a:ln>
        </p:spPr>
      </p:pic>
      <p:sp>
        <p:nvSpPr>
          <p:cNvPr id="9" name="object 2"/>
          <p:cNvSpPr txBox="1">
            <a:spLocks/>
          </p:cNvSpPr>
          <p:nvPr/>
        </p:nvSpPr>
        <p:spPr>
          <a:xfrm>
            <a:off x="417395" y="952753"/>
            <a:ext cx="445667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BIOSCOURING IN PRETREATMENT OF COTTON FABRICS</a:t>
            </a:r>
          </a:p>
        </p:txBody>
      </p:sp>
      <p:sp>
        <p:nvSpPr>
          <p:cNvPr id="2" name="Title 1">
            <a:extLst>
              <a:ext uri="{FF2B5EF4-FFF2-40B4-BE49-F238E27FC236}">
                <a16:creationId xmlns:a16="http://schemas.microsoft.com/office/drawing/2014/main" id="{6E98A6E3-790E-95BB-DEF0-0F0B29E00A7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898701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9D9DF9-7E37-4A02-AF22-6E65FD6AE3EC}"/>
              </a:ext>
            </a:extLst>
          </p:cNvPr>
          <p:cNvSpPr>
            <a:spLocks noGrp="1"/>
          </p:cNvSpPr>
          <p:nvPr>
            <p:ph idx="1"/>
          </p:nvPr>
        </p:nvSpPr>
        <p:spPr>
          <a:xfrm>
            <a:off x="5549490" y="1259486"/>
            <a:ext cx="2789434" cy="408795"/>
          </a:xfrm>
          <a:ln w="28575">
            <a:solidFill>
              <a:schemeClr val="tx1"/>
            </a:solidFill>
          </a:ln>
        </p:spPr>
        <p:txBody>
          <a:bodyPr>
            <a:normAutofit fontScale="92500"/>
          </a:bodyPr>
          <a:lstStyle/>
          <a:p>
            <a:pPr algn="ctr"/>
            <a:r>
              <a:rPr lang="en-IN" sz="1200" dirty="0"/>
              <a:t>One stage of a multi stage evaporation plant with a preheater for weak caustic lye</a:t>
            </a:r>
          </a:p>
        </p:txBody>
      </p:sp>
      <p:pic>
        <p:nvPicPr>
          <p:cNvPr id="5" name="Picture 4">
            <a:extLst>
              <a:ext uri="{FF2B5EF4-FFF2-40B4-BE49-F238E27FC236}">
                <a16:creationId xmlns:a16="http://schemas.microsoft.com/office/drawing/2014/main" id="{9D9FCB52-B96A-4AE2-82D9-3A8395965CEA}"/>
              </a:ext>
            </a:extLst>
          </p:cNvPr>
          <p:cNvPicPr>
            <a:picLocks noChangeAspect="1"/>
          </p:cNvPicPr>
          <p:nvPr/>
        </p:nvPicPr>
        <p:blipFill rotWithShape="1">
          <a:blip r:embed="rId2"/>
          <a:srcRect b="12365"/>
          <a:stretch/>
        </p:blipFill>
        <p:spPr>
          <a:xfrm>
            <a:off x="5277733" y="1855200"/>
            <a:ext cx="3211640" cy="2912220"/>
          </a:xfrm>
          <a:prstGeom prst="rect">
            <a:avLst/>
          </a:prstGeom>
          <a:ln w="28575">
            <a:solidFill>
              <a:schemeClr val="tx1"/>
            </a:solidFill>
          </a:ln>
        </p:spPr>
      </p:pic>
      <p:pic>
        <p:nvPicPr>
          <p:cNvPr id="7" name="Picture 6">
            <a:extLst>
              <a:ext uri="{FF2B5EF4-FFF2-40B4-BE49-F238E27FC236}">
                <a16:creationId xmlns:a16="http://schemas.microsoft.com/office/drawing/2014/main" id="{145C0D78-8AFF-4E84-87B1-861D2EA5C0DC}"/>
              </a:ext>
            </a:extLst>
          </p:cNvPr>
          <p:cNvPicPr>
            <a:picLocks noChangeAspect="1"/>
          </p:cNvPicPr>
          <p:nvPr/>
        </p:nvPicPr>
        <p:blipFill>
          <a:blip r:embed="rId3"/>
          <a:stretch>
            <a:fillRect/>
          </a:stretch>
        </p:blipFill>
        <p:spPr>
          <a:xfrm>
            <a:off x="1161287" y="1425146"/>
            <a:ext cx="3073008" cy="3167355"/>
          </a:xfrm>
          <a:prstGeom prst="rect">
            <a:avLst/>
          </a:prstGeom>
        </p:spPr>
      </p:pic>
      <p:sp>
        <p:nvSpPr>
          <p:cNvPr id="6" name="object 2"/>
          <p:cNvSpPr txBox="1">
            <a:spLocks/>
          </p:cNvSpPr>
          <p:nvPr/>
        </p:nvSpPr>
        <p:spPr>
          <a:xfrm>
            <a:off x="461319" y="1052378"/>
            <a:ext cx="362464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CRP (CAUSTIC RECOVERY PLANT) SYSTEMS</a:t>
            </a:r>
          </a:p>
        </p:txBody>
      </p:sp>
      <p:sp>
        <p:nvSpPr>
          <p:cNvPr id="2" name="Title 1">
            <a:extLst>
              <a:ext uri="{FF2B5EF4-FFF2-40B4-BE49-F238E27FC236}">
                <a16:creationId xmlns:a16="http://schemas.microsoft.com/office/drawing/2014/main" id="{7CBC5715-67FD-7694-282B-FD5B08C6D051}"/>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5823754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44D38-F7D9-4787-BC99-E2A4ED0463A7}"/>
              </a:ext>
            </a:extLst>
          </p:cNvPr>
          <p:cNvPicPr>
            <a:picLocks noChangeAspect="1"/>
          </p:cNvPicPr>
          <p:nvPr/>
        </p:nvPicPr>
        <p:blipFill>
          <a:blip r:embed="rId2"/>
          <a:stretch>
            <a:fillRect/>
          </a:stretch>
        </p:blipFill>
        <p:spPr>
          <a:xfrm>
            <a:off x="1227437" y="1446436"/>
            <a:ext cx="5862149" cy="2281240"/>
          </a:xfrm>
          <a:prstGeom prst="rect">
            <a:avLst/>
          </a:prstGeom>
        </p:spPr>
      </p:pic>
      <p:pic>
        <p:nvPicPr>
          <p:cNvPr id="3" name="Picture 2">
            <a:extLst>
              <a:ext uri="{FF2B5EF4-FFF2-40B4-BE49-F238E27FC236}">
                <a16:creationId xmlns:a16="http://schemas.microsoft.com/office/drawing/2014/main" id="{174F808E-A2DC-4CC9-B196-94EB2AF665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512" y="3158770"/>
            <a:ext cx="1397136" cy="1582568"/>
          </a:xfrm>
          <a:prstGeom prst="rect">
            <a:avLst/>
          </a:prstGeom>
        </p:spPr>
      </p:pic>
      <p:sp>
        <p:nvSpPr>
          <p:cNvPr id="6" name="Rectangle 5">
            <a:extLst>
              <a:ext uri="{FF2B5EF4-FFF2-40B4-BE49-F238E27FC236}">
                <a16:creationId xmlns:a16="http://schemas.microsoft.com/office/drawing/2014/main" id="{8E036BF2-9E6D-4A4C-A93D-23F362BFD093}"/>
              </a:ext>
            </a:extLst>
          </p:cNvPr>
          <p:cNvSpPr/>
          <p:nvPr/>
        </p:nvSpPr>
        <p:spPr>
          <a:xfrm>
            <a:off x="6346716" y="4741338"/>
            <a:ext cx="2566728" cy="253916"/>
          </a:xfrm>
          <a:prstGeom prst="rect">
            <a:avLst/>
          </a:prstGeom>
        </p:spPr>
        <p:txBody>
          <a:bodyPr wrap="none">
            <a:spAutoFit/>
          </a:bodyPr>
          <a:lstStyle/>
          <a:p>
            <a:r>
              <a:rPr lang="en-US" sz="1050" dirty="0"/>
              <a:t>http://www.arvind.com/pdf/ArvindSR.pdf</a:t>
            </a:r>
          </a:p>
        </p:txBody>
      </p:sp>
      <p:sp>
        <p:nvSpPr>
          <p:cNvPr id="7" name="object 2"/>
          <p:cNvSpPr txBox="1">
            <a:spLocks/>
          </p:cNvSpPr>
          <p:nvPr/>
        </p:nvSpPr>
        <p:spPr>
          <a:xfrm>
            <a:off x="469557" y="1079380"/>
            <a:ext cx="379764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ZLD (ZERO LIQUID DISCHARGE) SYSTEMS</a:t>
            </a:r>
          </a:p>
        </p:txBody>
      </p:sp>
      <p:sp>
        <p:nvSpPr>
          <p:cNvPr id="2" name="Title 1">
            <a:extLst>
              <a:ext uri="{FF2B5EF4-FFF2-40B4-BE49-F238E27FC236}">
                <a16:creationId xmlns:a16="http://schemas.microsoft.com/office/drawing/2014/main" id="{19D8C233-FAD8-D5FA-4B00-A82C5B8EB59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102297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177" y="1284540"/>
            <a:ext cx="8177645" cy="1292662"/>
          </a:xfrm>
        </p:spPr>
        <p:txBody>
          <a:bodyPr/>
          <a:lstStyle/>
          <a:p>
            <a:pPr marL="285750" indent="-285750" algn="just">
              <a:buFont typeface="Arial" panose="020B0604020202020204" pitchFamily="34" charset="0"/>
              <a:buChar char="•"/>
            </a:pPr>
            <a:r>
              <a:rPr lang="en-IN" sz="1400" dirty="0"/>
              <a:t>Osmosis is a naturally occurring phenomenon in which a weaker saline solution tends to migrate to a strong saline solution.</a:t>
            </a:r>
          </a:p>
          <a:p>
            <a:pPr marL="285750" indent="-285750" algn="just">
              <a:buFont typeface="Arial" panose="020B0604020202020204" pitchFamily="34" charset="0"/>
              <a:buChar char="•"/>
            </a:pPr>
            <a:r>
              <a:rPr lang="en-IN" sz="1400" dirty="0"/>
              <a:t>Reverse Osmosis is simply osmosis in reverse.</a:t>
            </a:r>
            <a:endParaRPr lang="en-US" sz="1400" dirty="0"/>
          </a:p>
          <a:p>
            <a:pPr marL="285750" indent="-285750" algn="just">
              <a:buFont typeface="Arial" panose="020B0604020202020204" pitchFamily="34" charset="0"/>
              <a:buChar char="•"/>
            </a:pPr>
            <a:r>
              <a:rPr lang="en-IN" sz="1400" dirty="0">
                <a:ea typeface="Calibri" panose="020F0502020204030204" pitchFamily="34" charset="0"/>
                <a:cs typeface="Kalinga" panose="020B0502040204020203" pitchFamily="34" charset="0"/>
              </a:rPr>
              <a:t>While Osmosis occurs naturally, to reverse the process there is a need to apply energy to the more saline solution</a:t>
            </a:r>
            <a:endParaRPr lang="en-US" sz="1400" dirty="0"/>
          </a:p>
          <a:p>
            <a:pPr algn="just"/>
            <a:endParaRPr lang="en-US" sz="1400" dirty="0"/>
          </a:p>
        </p:txBody>
      </p:sp>
      <p:pic>
        <p:nvPicPr>
          <p:cNvPr id="5" name="Picture 4" descr="Osmosis Color">
            <a:extLst>
              <a:ext uri="{FF2B5EF4-FFF2-40B4-BE49-F238E27FC236}">
                <a16:creationId xmlns:a16="http://schemas.microsoft.com/office/drawing/2014/main" id="{9CC69A79-54E0-4CFD-94FC-7958C1A8CCA0}"/>
              </a:ext>
            </a:extLst>
          </p:cNvPr>
          <p:cNvPicPr/>
          <p:nvPr/>
        </p:nvPicPr>
        <p:blipFill rotWithShape="1">
          <a:blip r:embed="rId2" cstate="email">
            <a:extLst>
              <a:ext uri="{28A0092B-C50C-407E-A947-70E740481C1C}">
                <a14:useLocalDpi xmlns:a14="http://schemas.microsoft.com/office/drawing/2010/main"/>
              </a:ext>
            </a:extLst>
          </a:blip>
          <a:srcRect l="6583" t="9216" r="7210" b="-22"/>
          <a:stretch/>
        </p:blipFill>
        <p:spPr bwMode="auto">
          <a:xfrm>
            <a:off x="2033541" y="2686040"/>
            <a:ext cx="2222835" cy="1793685"/>
          </a:xfrm>
          <a:prstGeom prst="rect">
            <a:avLst/>
          </a:prstGeom>
          <a:noFill/>
          <a:ln>
            <a:noFill/>
          </a:ln>
          <a:extLst>
            <a:ext uri="{53640926-AAD7-44D8-BBD7-CCE9431645EC}">
              <a14:shadowObscured xmlns:a14="http://schemas.microsoft.com/office/drawing/2010/main"/>
            </a:ext>
          </a:extLst>
        </p:spPr>
      </p:pic>
      <p:pic>
        <p:nvPicPr>
          <p:cNvPr id="6" name="Picture 5" descr="Reverse Osmosis Color">
            <a:extLst>
              <a:ext uri="{FF2B5EF4-FFF2-40B4-BE49-F238E27FC236}">
                <a16:creationId xmlns:a16="http://schemas.microsoft.com/office/drawing/2014/main" id="{AA12CEB4-F574-4383-8935-FABC0D288F89}"/>
              </a:ext>
            </a:extLst>
          </p:cNvPr>
          <p:cNvPicPr/>
          <p:nvPr/>
        </p:nvPicPr>
        <p:blipFill rotWithShape="1">
          <a:blip r:embed="rId3" cstate="email">
            <a:extLst>
              <a:ext uri="{28A0092B-C50C-407E-A947-70E740481C1C}">
                <a14:useLocalDpi xmlns:a14="http://schemas.microsoft.com/office/drawing/2010/main"/>
              </a:ext>
            </a:extLst>
          </a:blip>
          <a:srcRect l="3303" t="13351" r="6006" b="1908"/>
          <a:stretch/>
        </p:blipFill>
        <p:spPr bwMode="auto">
          <a:xfrm>
            <a:off x="4729033" y="2701530"/>
            <a:ext cx="2300582" cy="1778195"/>
          </a:xfrm>
          <a:prstGeom prst="rect">
            <a:avLst/>
          </a:prstGeom>
          <a:noFill/>
          <a:ln>
            <a:noFill/>
          </a:ln>
          <a:extLst>
            <a:ext uri="{53640926-AAD7-44D8-BBD7-CCE9431645EC}">
              <a14:shadowObscured xmlns:a14="http://schemas.microsoft.com/office/drawing/2010/main"/>
            </a:ext>
          </a:extLst>
        </p:spPr>
      </p:pic>
      <p:sp>
        <p:nvSpPr>
          <p:cNvPr id="7" name="Text Box 14">
            <a:extLst>
              <a:ext uri="{FF2B5EF4-FFF2-40B4-BE49-F238E27FC236}">
                <a16:creationId xmlns:a16="http://schemas.microsoft.com/office/drawing/2014/main" id="{BEEB58B2-FC96-4276-B4C8-4A101654ED3D}"/>
              </a:ext>
            </a:extLst>
          </p:cNvPr>
          <p:cNvSpPr txBox="1"/>
          <p:nvPr/>
        </p:nvSpPr>
        <p:spPr>
          <a:xfrm>
            <a:off x="2033542" y="4697401"/>
            <a:ext cx="2222835" cy="103875"/>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750"/>
              </a:spcAft>
            </a:pP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Osmosis process </a:t>
            </a:r>
            <a:endParaRPr lang="en-US"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
        <p:nvSpPr>
          <p:cNvPr id="8" name="Text Box 14">
            <a:extLst>
              <a:ext uri="{FF2B5EF4-FFF2-40B4-BE49-F238E27FC236}">
                <a16:creationId xmlns:a16="http://schemas.microsoft.com/office/drawing/2014/main" id="{97449CBD-ACDA-485A-83FA-88009196FD2F}"/>
              </a:ext>
            </a:extLst>
          </p:cNvPr>
          <p:cNvSpPr txBox="1"/>
          <p:nvPr/>
        </p:nvSpPr>
        <p:spPr>
          <a:xfrm>
            <a:off x="4729033" y="4697400"/>
            <a:ext cx="2314388" cy="103875"/>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750"/>
              </a:spcAft>
            </a:pP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a:t>
            </a:r>
            <a:r>
              <a:rPr lang="en-IN" sz="675" b="1" dirty="0">
                <a:solidFill>
                  <a:schemeClr val="accent6">
                    <a:lumMod val="50000"/>
                  </a:schemeClr>
                </a:solidFill>
                <a:ea typeface="Calibri" panose="020F0502020204030204" pitchFamily="34" charset="0"/>
                <a:cs typeface="Kalinga" panose="020B0502040204020203" pitchFamily="34" charset="0"/>
              </a:rPr>
              <a:t>Reverse </a:t>
            </a: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Osmosis process </a:t>
            </a:r>
            <a:endParaRPr lang="en-US"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
        <p:nvSpPr>
          <p:cNvPr id="10" name="object 2"/>
          <p:cNvSpPr txBox="1">
            <a:spLocks/>
          </p:cNvSpPr>
          <p:nvPr/>
        </p:nvSpPr>
        <p:spPr>
          <a:xfrm>
            <a:off x="255374" y="1023013"/>
            <a:ext cx="414363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a:solidFill>
                  <a:srgbClr val="87C6CC">
                    <a:lumMod val="50000"/>
                  </a:srgbClr>
                </a:solidFill>
              </a:rPr>
              <a:t>(RO) SYSTEM FOR RECYCLING OF WASTEWATER</a:t>
            </a:r>
          </a:p>
        </p:txBody>
      </p:sp>
      <p:sp>
        <p:nvSpPr>
          <p:cNvPr id="2" name="Title 1">
            <a:extLst>
              <a:ext uri="{FF2B5EF4-FFF2-40B4-BE49-F238E27FC236}">
                <a16:creationId xmlns:a16="http://schemas.microsoft.com/office/drawing/2014/main" id="{BBEB2C82-1E47-D01B-D7C2-E355B1D4F5BB}"/>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716104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912558"/>
            <a:ext cx="8219209" cy="3588964"/>
          </a:xfrm>
          <a:prstGeom prst="rect">
            <a:avLst/>
          </a:prstGeom>
        </p:spPr>
        <p:txBody>
          <a:bodyPr vert="horz" wrap="square" lIns="0" tIns="103346" rIns="0" bIns="0" rtlCol="0">
            <a:spAutoFit/>
          </a:bodyPr>
          <a:lstStyle/>
          <a:p>
            <a:pPr marL="279083" algn="just">
              <a:spcBef>
                <a:spcPts val="814"/>
              </a:spcBef>
            </a:pPr>
            <a:r>
              <a:rPr b="1" dirty="0">
                <a:solidFill>
                  <a:schemeClr val="tx1"/>
                </a:solidFill>
              </a:rPr>
              <a:t>Energy</a:t>
            </a:r>
            <a:r>
              <a:rPr b="1" spc="-41" dirty="0">
                <a:solidFill>
                  <a:schemeClr val="tx1"/>
                </a:solidFill>
              </a:rPr>
              <a:t> </a:t>
            </a:r>
            <a:r>
              <a:rPr b="1" dirty="0">
                <a:solidFill>
                  <a:schemeClr val="tx1"/>
                </a:solidFill>
              </a:rPr>
              <a:t>Performance</a:t>
            </a:r>
            <a:r>
              <a:rPr b="1" spc="-34" dirty="0">
                <a:solidFill>
                  <a:schemeClr val="tx1"/>
                </a:solidFill>
              </a:rPr>
              <a:t> </a:t>
            </a:r>
            <a:r>
              <a:rPr b="1" dirty="0">
                <a:solidFill>
                  <a:schemeClr val="tx1"/>
                </a:solidFill>
              </a:rPr>
              <a:t>Improvement</a:t>
            </a:r>
            <a:r>
              <a:rPr b="1" spc="-30" dirty="0">
                <a:solidFill>
                  <a:schemeClr val="tx1"/>
                </a:solidFill>
              </a:rPr>
              <a:t> </a:t>
            </a:r>
            <a:r>
              <a:rPr b="1" spc="-8" dirty="0">
                <a:solidFill>
                  <a:schemeClr val="tx1"/>
                </a:solidFill>
              </a:rPr>
              <a:t>Options</a:t>
            </a:r>
            <a:endParaRPr dirty="0">
              <a:solidFill>
                <a:schemeClr val="tx1"/>
              </a:solidFill>
            </a:endParaRPr>
          </a:p>
          <a:p>
            <a:pPr marL="295275" indent="-285750" algn="just">
              <a:spcBef>
                <a:spcPts val="821"/>
              </a:spcBef>
              <a:buFont typeface="Arial" panose="020B0604020202020204" pitchFamily="34" charset="0"/>
              <a:buChar char="•"/>
              <a:tabLst>
                <a:tab pos="266224" algn="l"/>
              </a:tabLst>
            </a:pPr>
            <a:r>
              <a:rPr dirty="0">
                <a:solidFill>
                  <a:schemeClr val="tx1"/>
                </a:solidFill>
                <a:latin typeface="Arial" panose="020B0604020202020204" pitchFamily="34" charset="0"/>
                <a:cs typeface="Arial" panose="020B0604020202020204" pitchFamily="34" charset="0"/>
              </a:rPr>
              <a:t>Compressed</a:t>
            </a:r>
            <a:r>
              <a:rPr spc="-5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air</a:t>
            </a:r>
            <a:r>
              <a:rPr spc="-5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system</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86"/>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Demand</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side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Pressure</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optimization</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23"/>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Leakage</a:t>
            </a:r>
            <a:r>
              <a:rPr spc="-26"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reduction</a:t>
            </a:r>
            <a:endParaRPr dirty="0">
              <a:solidFill>
                <a:schemeClr val="tx1"/>
              </a:solidFill>
              <a:latin typeface="Arial" panose="020B0604020202020204" pitchFamily="34" charset="0"/>
              <a:cs typeface="Arial" panose="020B0604020202020204" pitchFamily="34" charset="0"/>
            </a:endParaRPr>
          </a:p>
          <a:p>
            <a:pPr marL="295275" indent="-285750" algn="just">
              <a:spcBef>
                <a:spcPts val="338"/>
              </a:spcBef>
              <a:buFont typeface="Arial" panose="020B0604020202020204" pitchFamily="34" charset="0"/>
              <a:buChar char="•"/>
              <a:tabLst>
                <a:tab pos="266224" algn="l"/>
              </a:tabLst>
            </a:pPr>
            <a:r>
              <a:rPr spc="-8" dirty="0">
                <a:solidFill>
                  <a:schemeClr val="tx1"/>
                </a:solidFill>
                <a:latin typeface="Arial" panose="020B0604020202020204" pitchFamily="34" charset="0"/>
                <a:cs typeface="Arial" panose="020B0604020202020204" pitchFamily="34" charset="0"/>
              </a:rPr>
              <a:t>Ventilation</a:t>
            </a:r>
            <a:r>
              <a:rPr spc="-6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6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Humidification</a:t>
            </a:r>
            <a:r>
              <a:rPr spc="-6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Plant</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293"/>
              </a:spcBef>
              <a:buFont typeface="Courier New" panose="02070309020205020404" pitchFamily="49" charset="0"/>
              <a:buChar char="o"/>
              <a:tabLst>
                <a:tab pos="566261" algn="l"/>
              </a:tabLst>
            </a:pPr>
            <a:r>
              <a:rPr spc="-8" dirty="0">
                <a:solidFill>
                  <a:schemeClr val="tx1"/>
                </a:solidFill>
                <a:latin typeface="Arial" panose="020B0604020202020204" pitchFamily="34" charset="0"/>
                <a:cs typeface="Arial" panose="020B0604020202020204" pitchFamily="34" charset="0"/>
              </a:rPr>
              <a:t>3-</a:t>
            </a:r>
            <a:r>
              <a:rPr dirty="0">
                <a:solidFill>
                  <a:schemeClr val="tx1"/>
                </a:solidFill>
                <a:latin typeface="Arial" panose="020B0604020202020204" pitchFamily="34" charset="0"/>
                <a:cs typeface="Arial" panose="020B0604020202020204" pitchFamily="34" charset="0"/>
              </a:rPr>
              <a:t>5%</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positive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pressure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between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supply</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exhaust</a:t>
            </a:r>
            <a:r>
              <a:rPr spc="-23"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air</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41"/>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Automated</a:t>
            </a:r>
            <a:r>
              <a:rPr spc="-3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controls</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humidification</a:t>
            </a:r>
            <a:r>
              <a:rPr spc="-3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system</a:t>
            </a:r>
            <a:endParaRPr dirty="0">
              <a:solidFill>
                <a:schemeClr val="tx1"/>
              </a:solidFill>
              <a:latin typeface="Arial" panose="020B0604020202020204" pitchFamily="34" charset="0"/>
              <a:cs typeface="Arial" panose="020B0604020202020204" pitchFamily="34" charset="0"/>
            </a:endParaRPr>
          </a:p>
          <a:p>
            <a:pPr marL="866775" marR="661035" lvl="2" indent="-171450" algn="just">
              <a:lnSpc>
                <a:spcPts val="1425"/>
              </a:lnSpc>
              <a:spcBef>
                <a:spcPts val="390"/>
              </a:spcBef>
              <a:buFont typeface="Wingdings" panose="05000000000000000000" pitchFamily="2" charset="2"/>
              <a:buChar char="§"/>
              <a:tabLst>
                <a:tab pos="866775" algn="l"/>
              </a:tabLst>
            </a:pPr>
            <a:r>
              <a:rPr dirty="0">
                <a:solidFill>
                  <a:schemeClr val="tx1"/>
                </a:solidFill>
                <a:latin typeface="Arial" panose="020B0604020202020204" pitchFamily="34" charset="0"/>
                <a:cs typeface="Arial" panose="020B0604020202020204" pitchFamily="34" charset="0"/>
              </a:rPr>
              <a:t>Optimization</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Supply</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Return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Fans</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e.g.</a:t>
            </a:r>
            <a:r>
              <a:rPr spc="-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FRP</a:t>
            </a:r>
            <a:r>
              <a:rPr spc="-3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Fans,</a:t>
            </a:r>
            <a:r>
              <a:rPr spc="-75"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Air </a:t>
            </a:r>
            <a:r>
              <a:rPr spc="-8" dirty="0">
                <a:solidFill>
                  <a:schemeClr val="tx1"/>
                </a:solidFill>
                <a:latin typeface="Arial" panose="020B0604020202020204" pitchFamily="34" charset="0"/>
                <a:cs typeface="Arial" panose="020B0604020202020204" pitchFamily="34" charset="0"/>
              </a:rPr>
              <a:t>Changes..</a:t>
            </a:r>
            <a:endParaRPr dirty="0">
              <a:solidFill>
                <a:schemeClr val="tx1"/>
              </a:solidFill>
              <a:latin typeface="Arial" panose="020B0604020202020204" pitchFamily="34" charset="0"/>
              <a:cs typeface="Arial" panose="020B0604020202020204" pitchFamily="34" charset="0"/>
            </a:endParaRPr>
          </a:p>
          <a:p>
            <a:pPr marL="866775" marR="200025" lvl="2" indent="-171450" algn="just">
              <a:lnSpc>
                <a:spcPts val="1425"/>
              </a:lnSpc>
              <a:spcBef>
                <a:spcPts val="300"/>
              </a:spcBef>
              <a:buFont typeface="Wingdings" panose="05000000000000000000" pitchFamily="2" charset="2"/>
              <a:buChar char="§"/>
              <a:tabLst>
                <a:tab pos="866775" algn="l"/>
              </a:tabLst>
            </a:pPr>
            <a:r>
              <a:rPr dirty="0">
                <a:solidFill>
                  <a:schemeClr val="tx1"/>
                </a:solidFill>
                <a:latin typeface="Arial" panose="020B0604020202020204" pitchFamily="34" charset="0"/>
                <a:cs typeface="Arial" panose="020B0604020202020204" pitchFamily="34" charset="0"/>
              </a:rPr>
              <a:t>Optimization</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Showering</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System</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e.g.</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Fogging</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System,</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Humidity </a:t>
            </a:r>
            <a:r>
              <a:rPr dirty="0">
                <a:solidFill>
                  <a:schemeClr val="tx1"/>
                </a:solidFill>
                <a:latin typeface="Arial" panose="020B0604020202020204" pitchFamily="34" charset="0"/>
                <a:cs typeface="Arial" panose="020B0604020202020204" pitchFamily="34" charset="0"/>
              </a:rPr>
              <a:t>feedback</a:t>
            </a:r>
            <a:r>
              <a:rPr spc="-19"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control…</a:t>
            </a:r>
            <a:endParaRPr dirty="0">
              <a:solidFill>
                <a:schemeClr val="tx1"/>
              </a:solidFill>
              <a:latin typeface="Arial" panose="020B0604020202020204" pitchFamily="34" charset="0"/>
              <a:cs typeface="Arial" panose="020B0604020202020204" pitchFamily="34" charset="0"/>
            </a:endParaRPr>
          </a:p>
          <a:p>
            <a:pPr marL="295275" indent="-285750" algn="just">
              <a:spcBef>
                <a:spcPts val="300"/>
              </a:spcBef>
              <a:buFont typeface="Arial" panose="020B0604020202020204" pitchFamily="34" charset="0"/>
              <a:buChar char="•"/>
              <a:tabLst>
                <a:tab pos="266224" algn="l"/>
              </a:tabLst>
            </a:pPr>
            <a:r>
              <a:rPr spc="-8" dirty="0">
                <a:solidFill>
                  <a:schemeClr val="tx1"/>
                </a:solidFill>
                <a:latin typeface="Arial" panose="020B0604020202020204" pitchFamily="34" charset="0"/>
                <a:cs typeface="Arial" panose="020B0604020202020204" pitchFamily="34" charset="0"/>
              </a:rPr>
              <a:t>Machinery</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86"/>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Automation</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&amp;</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synchronization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transportation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fans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blow</a:t>
            </a:r>
            <a:r>
              <a:rPr spc="-26" dirty="0">
                <a:solidFill>
                  <a:schemeClr val="tx1"/>
                </a:solidFill>
                <a:latin typeface="Arial" panose="020B0604020202020204" pitchFamily="34" charset="0"/>
                <a:cs typeface="Arial" panose="020B0604020202020204" pitchFamily="34" charset="0"/>
              </a:rPr>
              <a:t> </a:t>
            </a:r>
            <a:r>
              <a:rPr spc="-15" dirty="0">
                <a:solidFill>
                  <a:schemeClr val="tx1"/>
                </a:solidFill>
                <a:latin typeface="Arial" panose="020B0604020202020204" pitchFamily="34" charset="0"/>
                <a:cs typeface="Arial" panose="020B0604020202020204" pitchFamily="34" charset="0"/>
              </a:rPr>
              <a:t>room</a:t>
            </a:r>
            <a:endParaRPr dirty="0">
              <a:solidFill>
                <a:schemeClr val="tx1"/>
              </a:solidFill>
              <a:latin typeface="Arial" panose="020B0604020202020204" pitchFamily="34" charset="0"/>
              <a:cs typeface="Arial" panose="020B0604020202020204" pitchFamily="34" charset="0"/>
            </a:endParaRPr>
          </a:p>
          <a:p>
            <a:pPr marL="638175" marR="105728" lvl="1" indent="-285750" algn="just">
              <a:lnSpc>
                <a:spcPts val="1583"/>
              </a:lnSpc>
              <a:spcBef>
                <a:spcPts val="405"/>
              </a:spcBef>
              <a:buFont typeface="Courier New" panose="02070309020205020404" pitchFamily="49" charset="0"/>
              <a:buChar char="o"/>
              <a:tabLst>
                <a:tab pos="566738" algn="l"/>
              </a:tabLst>
            </a:pPr>
            <a:r>
              <a:rPr dirty="0">
                <a:solidFill>
                  <a:schemeClr val="tx1"/>
                </a:solidFill>
                <a:latin typeface="Arial" panose="020B0604020202020204" pitchFamily="34" charset="0"/>
                <a:cs typeface="Arial" panose="020B0604020202020204" pitchFamily="34" charset="0"/>
              </a:rPr>
              <a:t>Avoiding</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fluff</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accommodation</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machines</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to</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reduce</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friction</a:t>
            </a:r>
            <a:r>
              <a:rPr spc="-30"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and </a:t>
            </a:r>
            <a:r>
              <a:rPr dirty="0">
                <a:solidFill>
                  <a:schemeClr val="tx1"/>
                </a:solidFill>
                <a:latin typeface="Arial" panose="020B0604020202020204" pitchFamily="34" charset="0"/>
                <a:cs typeface="Arial" panose="020B0604020202020204" pitchFamily="34" charset="0"/>
              </a:rPr>
              <a:t>yarn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breakages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(especially</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Ring</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frames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9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Auto</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Cone)</a:t>
            </a:r>
            <a:endParaRPr dirty="0">
              <a:solidFill>
                <a:schemeClr val="tx1"/>
              </a:solidFill>
              <a:latin typeface="Arial" panose="020B0604020202020204" pitchFamily="34" charset="0"/>
              <a:cs typeface="Arial" panose="020B0604020202020204" pitchFamily="34" charset="0"/>
            </a:endParaRPr>
          </a:p>
          <a:p>
            <a:pPr marL="638175" marR="384334" lvl="1" indent="-285750" algn="just">
              <a:lnSpc>
                <a:spcPct val="102200"/>
              </a:lnSpc>
              <a:spcBef>
                <a:spcPts val="244"/>
              </a:spcBef>
              <a:buFont typeface="Courier New" panose="02070309020205020404" pitchFamily="49" charset="0"/>
              <a:buChar char="o"/>
              <a:tabLst>
                <a:tab pos="566738" algn="l"/>
              </a:tabLst>
            </a:pPr>
            <a:r>
              <a:rPr dirty="0">
                <a:solidFill>
                  <a:schemeClr val="tx1"/>
                </a:solidFill>
                <a:latin typeface="Arial" panose="020B0604020202020204" pitchFamily="34" charset="0"/>
                <a:cs typeface="Arial" panose="020B0604020202020204" pitchFamily="34" charset="0"/>
              </a:rPr>
              <a:t>Automation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machine</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speed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according</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to</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yarn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tension</a:t>
            </a:r>
            <a:r>
              <a:rPr spc="-26"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and </a:t>
            </a:r>
            <a:r>
              <a:rPr dirty="0">
                <a:solidFill>
                  <a:schemeClr val="tx1"/>
                </a:solidFill>
                <a:latin typeface="Arial" panose="020B0604020202020204" pitchFamily="34" charset="0"/>
                <a:cs typeface="Arial" panose="020B0604020202020204" pitchFamily="34" charset="0"/>
              </a:rPr>
              <a:t>loading</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Ring</a:t>
            </a:r>
            <a:r>
              <a:rPr spc="-8" dirty="0">
                <a:solidFill>
                  <a:schemeClr val="tx1"/>
                </a:solidFill>
                <a:latin typeface="Arial" panose="020B0604020202020204" pitchFamily="34" charset="0"/>
                <a:cs typeface="Arial" panose="020B0604020202020204" pitchFamily="34" charset="0"/>
              </a:rPr>
              <a:t> frames</a:t>
            </a:r>
            <a:endParaRPr dirty="0">
              <a:solidFill>
                <a:schemeClr val="tx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3178E317-9925-4819-900F-9D02C4DEA9C4}"/>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181232" y="1023293"/>
            <a:ext cx="420129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 ADOPTION OF COUNTER FLOW MERCERIZATION</a:t>
            </a:r>
          </a:p>
        </p:txBody>
      </p:sp>
      <p:sp>
        <p:nvSpPr>
          <p:cNvPr id="9" name="Content Placeholder 2">
            <a:extLst>
              <a:ext uri="{FF2B5EF4-FFF2-40B4-BE49-F238E27FC236}">
                <a16:creationId xmlns:a16="http://schemas.microsoft.com/office/drawing/2014/main" id="{43E4156A-1887-475C-96F6-901B14BA565D}"/>
              </a:ext>
            </a:extLst>
          </p:cNvPr>
          <p:cNvSpPr txBox="1">
            <a:spLocks/>
          </p:cNvSpPr>
          <p:nvPr/>
        </p:nvSpPr>
        <p:spPr>
          <a:xfrm>
            <a:off x="526025" y="1172538"/>
            <a:ext cx="8250382" cy="680976"/>
          </a:xfrm>
          <a:prstGeom prst="rect">
            <a:avLst/>
          </a:prstGeom>
        </p:spPr>
        <p:txBody>
          <a:bodyPr wrap="square" lIns="0" tIns="0" rIns="0" bIns="0" anchor="ctr">
            <a:normAutofit/>
          </a:bodyPr>
          <a:lstStyle>
            <a:lvl1pPr marL="0">
              <a:defRPr b="0" i="0">
                <a:solidFill>
                  <a:schemeClr val="tx1"/>
                </a:solidFill>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a:spcAft>
                <a:spcPts val="600"/>
              </a:spcAft>
              <a:buClrTx/>
              <a:buFontTx/>
            </a:pPr>
            <a:r>
              <a:rPr lang="en-US" dirty="0"/>
              <a:t>Reuse in mercerizing: On the mercerizing range, the scope for water conservation and reuse lies in adopting a countercurrent flow pattern. </a:t>
            </a:r>
          </a:p>
        </p:txBody>
      </p:sp>
      <p:pic>
        <p:nvPicPr>
          <p:cNvPr id="11" name="Picture 10" descr="Diagram of a water saving system&#10;&#10;AI-generated content may be incorrect.">
            <a:extLst>
              <a:ext uri="{FF2B5EF4-FFF2-40B4-BE49-F238E27FC236}">
                <a16:creationId xmlns:a16="http://schemas.microsoft.com/office/drawing/2014/main" id="{96C19218-5F26-4354-8DD2-57D25B6090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329" y="2002759"/>
            <a:ext cx="4887775" cy="2920445"/>
          </a:xfrm>
          <a:prstGeom prst="rect">
            <a:avLst/>
          </a:prstGeom>
        </p:spPr>
      </p:pic>
      <p:sp>
        <p:nvSpPr>
          <p:cNvPr id="2" name="Title 1">
            <a:extLst>
              <a:ext uri="{FF2B5EF4-FFF2-40B4-BE49-F238E27FC236}">
                <a16:creationId xmlns:a16="http://schemas.microsoft.com/office/drawing/2014/main" id="{99841608-2116-C517-B66A-A44B48EE5414}"/>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7669169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985" y="1032894"/>
            <a:ext cx="415187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 AUTOMATIC CHEMICAL DOSAGE SYSTEM</a:t>
            </a:r>
          </a:p>
        </p:txBody>
      </p:sp>
      <p:sp>
        <p:nvSpPr>
          <p:cNvPr id="5" name="Rectangle 4">
            <a:extLst>
              <a:ext uri="{FF2B5EF4-FFF2-40B4-BE49-F238E27FC236}">
                <a16:creationId xmlns:a16="http://schemas.microsoft.com/office/drawing/2014/main" id="{FB56BDCB-7078-426A-8460-C654A55C7AFF}"/>
              </a:ext>
            </a:extLst>
          </p:cNvPr>
          <p:cNvSpPr/>
          <p:nvPr/>
        </p:nvSpPr>
        <p:spPr>
          <a:xfrm>
            <a:off x="6322729" y="2708479"/>
            <a:ext cx="2427526" cy="385398"/>
          </a:xfrm>
          <a:prstGeom prst="rect">
            <a:avLst/>
          </a:prstGeom>
        </p:spPr>
        <p:txBody>
          <a:bodyPr vert="horz" lIns="91440" tIns="45720" rIns="91440" bIns="45720" rtlCol="0">
            <a:normAutofit/>
          </a:bodyPr>
          <a:lstStyle/>
          <a:p>
            <a:pPr>
              <a:lnSpc>
                <a:spcPct val="90000"/>
              </a:lnSpc>
              <a:spcBef>
                <a:spcPts val="1000"/>
              </a:spcBef>
              <a:spcAft>
                <a:spcPts val="600"/>
              </a:spcAft>
            </a:pPr>
            <a:r>
              <a:rPr lang="en-US" sz="1200" b="1" kern="1200" dirty="0">
                <a:solidFill>
                  <a:schemeClr val="tx1"/>
                </a:solidFill>
                <a:latin typeface="Arial" panose="020B0604020202020204" pitchFamily="34" charset="0"/>
                <a:ea typeface="+mn-ea"/>
                <a:cs typeface="+mn-cs"/>
              </a:rPr>
              <a:t>Automatic dosing of dyestuff</a:t>
            </a:r>
            <a:endParaRPr lang="en-US" sz="1200" kern="1200" dirty="0">
              <a:solidFill>
                <a:schemeClr val="tx1"/>
              </a:solidFill>
              <a:latin typeface="Arial" panose="020B0604020202020204" pitchFamily="34" charset="0"/>
              <a:ea typeface="+mn-ea"/>
              <a:cs typeface="+mn-cs"/>
            </a:endParaRPr>
          </a:p>
        </p:txBody>
      </p:sp>
      <p:pic>
        <p:nvPicPr>
          <p:cNvPr id="6" name="Picture 5" descr="A diagram of dyeing unit&#10;&#10;AI-generated content may be incorrect.">
            <a:extLst>
              <a:ext uri="{FF2B5EF4-FFF2-40B4-BE49-F238E27FC236}">
                <a16:creationId xmlns:a16="http://schemas.microsoft.com/office/drawing/2014/main" id="{86AEB854-982A-43D7-9DEE-1A86CA502F74}"/>
              </a:ext>
            </a:extLst>
          </p:cNvPr>
          <p:cNvPicPr>
            <a:picLocks noChangeAspect="1"/>
          </p:cNvPicPr>
          <p:nvPr/>
        </p:nvPicPr>
        <p:blipFill rotWithShape="1">
          <a:blip r:embed="rId2">
            <a:extLst>
              <a:ext uri="{28A0092B-C50C-407E-A947-70E740481C1C}">
                <a14:useLocalDpi xmlns:a14="http://schemas.microsoft.com/office/drawing/2010/main"/>
              </a:ext>
            </a:extLst>
          </a:blip>
          <a:srcRect t="9010"/>
          <a:stretch/>
        </p:blipFill>
        <p:spPr>
          <a:xfrm>
            <a:off x="6412333" y="1032894"/>
            <a:ext cx="2248318" cy="1534309"/>
          </a:xfrm>
          <a:prstGeom prst="rect">
            <a:avLst/>
          </a:prstGeom>
        </p:spPr>
      </p:pic>
      <p:pic>
        <p:nvPicPr>
          <p:cNvPr id="7" name="Picture 6" descr="A diagram of a machine&#10;&#10;AI-generated content may be incorrect.">
            <a:extLst>
              <a:ext uri="{FF2B5EF4-FFF2-40B4-BE49-F238E27FC236}">
                <a16:creationId xmlns:a16="http://schemas.microsoft.com/office/drawing/2014/main" id="{2BC8E691-0073-4E65-B5A4-ACE053B4F66E}"/>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p:blipFill>
        <p:spPr>
          <a:xfrm>
            <a:off x="6536554" y="3093877"/>
            <a:ext cx="1999875" cy="1499906"/>
          </a:xfrm>
          <a:prstGeom prst="rect">
            <a:avLst/>
          </a:prstGeom>
        </p:spPr>
      </p:pic>
      <p:sp>
        <p:nvSpPr>
          <p:cNvPr id="8" name="Rectangle 7"/>
          <p:cNvSpPr/>
          <p:nvPr/>
        </p:nvSpPr>
        <p:spPr>
          <a:xfrm>
            <a:off x="5195483" y="4796367"/>
            <a:ext cx="3948517" cy="258532"/>
          </a:xfrm>
          <a:prstGeom prst="rect">
            <a:avLst/>
          </a:prstGeom>
        </p:spPr>
        <p:txBody>
          <a:bodyPr wrap="none">
            <a:spAutoFit/>
          </a:bodyPr>
          <a:lstStyle/>
          <a:p>
            <a:pPr>
              <a:lnSpc>
                <a:spcPct val="90000"/>
              </a:lnSpc>
              <a:spcBef>
                <a:spcPts val="1000"/>
              </a:spcBef>
            </a:pPr>
            <a:r>
              <a:rPr lang="en-US" sz="1200" b="1" kern="1200">
                <a:solidFill>
                  <a:schemeClr val="tx1"/>
                </a:solidFill>
                <a:latin typeface="Arial" panose="020B0604020202020204" pitchFamily="34" charset="0"/>
              </a:rPr>
              <a:t>Automatic weighing and dosing of liquid chemicals</a:t>
            </a:r>
            <a:endParaRPr lang="en-US" sz="1200" kern="1200" dirty="0">
              <a:solidFill>
                <a:schemeClr val="tx1"/>
              </a:solidFill>
              <a:latin typeface="Arial" panose="020B0604020202020204" pitchFamily="34" charset="0"/>
            </a:endParaRPr>
          </a:p>
        </p:txBody>
      </p:sp>
      <p:sp>
        <p:nvSpPr>
          <p:cNvPr id="12" name="Rectangle 11"/>
          <p:cNvSpPr/>
          <p:nvPr/>
        </p:nvSpPr>
        <p:spPr>
          <a:xfrm>
            <a:off x="483349" y="1483687"/>
            <a:ext cx="5557957" cy="1323439"/>
          </a:xfrm>
          <a:prstGeom prst="rect">
            <a:avLst/>
          </a:prstGeom>
        </p:spPr>
        <p:txBody>
          <a:bodyPr wrap="square">
            <a:spAutoFit/>
          </a:bodyPr>
          <a:lstStyle/>
          <a:p>
            <a:pPr algn="just">
              <a:spcAft>
                <a:spcPts val="600"/>
              </a:spcAft>
            </a:pPr>
            <a:r>
              <a:rPr lang="en-US"/>
              <a:t>The following requisites are to be considered a must when planning a purchase and then setting up a good-quality dispensing system:</a:t>
            </a:r>
            <a:br>
              <a:rPr lang="en-US"/>
            </a:br>
            <a:r>
              <a:rPr lang="en-US"/>
              <a:t>•    Reliability</a:t>
            </a:r>
          </a:p>
          <a:p>
            <a:pPr algn="just">
              <a:spcAft>
                <a:spcPts val="600"/>
              </a:spcAft>
            </a:pPr>
            <a:r>
              <a:rPr lang="en-US"/>
              <a:t>•    Speed</a:t>
            </a:r>
          </a:p>
          <a:p>
            <a:pPr algn="just">
              <a:spcAft>
                <a:spcPts val="600"/>
              </a:spcAft>
            </a:pPr>
            <a:r>
              <a:rPr lang="en-US"/>
              <a:t>•    Precision</a:t>
            </a:r>
            <a:endParaRPr lang="en-IN"/>
          </a:p>
        </p:txBody>
      </p:sp>
      <p:sp>
        <p:nvSpPr>
          <p:cNvPr id="13" name="Rectangle 12"/>
          <p:cNvSpPr/>
          <p:nvPr/>
        </p:nvSpPr>
        <p:spPr>
          <a:xfrm>
            <a:off x="483349" y="3020284"/>
            <a:ext cx="5557957" cy="1384995"/>
          </a:xfrm>
          <a:prstGeom prst="rect">
            <a:avLst/>
          </a:prstGeom>
        </p:spPr>
        <p:txBody>
          <a:bodyPr wrap="square">
            <a:spAutoFit/>
          </a:bodyPr>
          <a:lstStyle/>
          <a:p>
            <a:pPr algn="just"/>
            <a:r>
              <a:rPr lang="en-US"/>
              <a:t>Benefits:</a:t>
            </a:r>
          </a:p>
          <a:p>
            <a:pPr marL="285750" indent="-285750" algn="just">
              <a:buFont typeface="Arial" panose="020B0604020202020204" pitchFamily="34" charset="0"/>
              <a:buChar char="•"/>
            </a:pPr>
            <a:r>
              <a:rPr lang="en-US"/>
              <a:t>Improves accuracy from the start, reducing the need for rework.</a:t>
            </a:r>
          </a:p>
          <a:p>
            <a:pPr marL="285750" indent="-285750" algn="just">
              <a:buFont typeface="Arial" panose="020B0604020202020204" pitchFamily="34" charset="0"/>
              <a:buChar char="•"/>
            </a:pPr>
            <a:r>
              <a:rPr lang="en-US"/>
              <a:t>Saves time, chemicals, water and energy.</a:t>
            </a:r>
          </a:p>
          <a:p>
            <a:pPr marL="285750" indent="-285750" algn="just">
              <a:buFont typeface="Arial" panose="020B0604020202020204" pitchFamily="34" charset="0"/>
              <a:buChar char="•"/>
            </a:pPr>
            <a:r>
              <a:rPr lang="en-US"/>
              <a:t>Automatic systems reduce pollution and chemical waste.</a:t>
            </a:r>
          </a:p>
          <a:p>
            <a:pPr marL="285750" indent="-285750" algn="just">
              <a:buFont typeface="Arial" panose="020B0604020202020204" pitchFamily="34" charset="0"/>
              <a:buChar char="•"/>
            </a:pPr>
            <a:r>
              <a:rPr lang="en-US"/>
              <a:t>Creates a safe working environment, free from exposure to toxic chemicals.</a:t>
            </a:r>
          </a:p>
        </p:txBody>
      </p:sp>
      <p:sp>
        <p:nvSpPr>
          <p:cNvPr id="2" name="Title 1">
            <a:extLst>
              <a:ext uri="{FF2B5EF4-FFF2-40B4-BE49-F238E27FC236}">
                <a16:creationId xmlns:a16="http://schemas.microsoft.com/office/drawing/2014/main" id="{EEDD5470-AE71-025D-C94D-AD29D97C6DD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1281245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69639" y="1435841"/>
            <a:ext cx="5246741" cy="3473437"/>
          </a:xfrm>
          <a:prstGeom prst="rect">
            <a:avLst/>
          </a:prstGeom>
        </p:spPr>
        <p:txBody>
          <a:bodyPr vert="horz" lIns="91440" tIns="45720" rIns="91440" bIns="45720" rtlCol="0" anchor="t">
            <a:normAutofit/>
          </a:bodyPr>
          <a:lstStyle/>
          <a:p>
            <a:pPr marR="326231">
              <a:lnSpc>
                <a:spcPct val="125000"/>
              </a:lnSpc>
            </a:pPr>
            <a:endParaRPr lang="en-US" sz="1200" kern="1200" dirty="0">
              <a:solidFill>
                <a:schemeClr val="tx1"/>
              </a:solidFill>
              <a:latin typeface="Arial" panose="020B0604020202020204" pitchFamily="34" charset="0"/>
              <a:ea typeface="+mn-ea"/>
              <a:cs typeface="+mn-cs"/>
            </a:endParaRPr>
          </a:p>
        </p:txBody>
      </p:sp>
      <p:sp>
        <p:nvSpPr>
          <p:cNvPr id="21" name="TextBox 20">
            <a:extLst>
              <a:ext uri="{FF2B5EF4-FFF2-40B4-BE49-F238E27FC236}">
                <a16:creationId xmlns:a16="http://schemas.microsoft.com/office/drawing/2014/main" id="{DBD06A39-2574-4901-8BB5-F3E1864798AC}"/>
              </a:ext>
            </a:extLst>
          </p:cNvPr>
          <p:cNvSpPr txBox="1"/>
          <p:nvPr/>
        </p:nvSpPr>
        <p:spPr>
          <a:xfrm>
            <a:off x="405245" y="1468270"/>
            <a:ext cx="5257912" cy="3088987"/>
          </a:xfrm>
          <a:prstGeom prst="rect">
            <a:avLst/>
          </a:prstGeom>
          <a:noFill/>
        </p:spPr>
        <p:txBody>
          <a:bodyPr wrap="square">
            <a:spAutoFit/>
          </a:bodyPr>
          <a:lstStyle/>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Adjust the temperature of the oil furnace/injection nozzle according to the stretching machine requirements (≥ 50°C).</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Automate the exhaust gas according to temperature, humidity, fabric feeding speed.</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Install frequency converter for ID/FD fan and humidity sensor.</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Install exhaust heat recovery system with filter and safety control.</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Close the exhaust line when waiting for the stretching machine, optimize batch change.</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Plan to reduce machine stoppage, optimize heating/cooling.</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Utilize ≥ 75–80% width, clean filter, good insulation.</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Interlock the fan with the main machine.</a:t>
            </a:r>
            <a:endParaRPr lang="en-US" sz="12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23" name="Picture 22">
            <a:extLst>
              <a:ext uri="{FF2B5EF4-FFF2-40B4-BE49-F238E27FC236}">
                <a16:creationId xmlns:a16="http://schemas.microsoft.com/office/drawing/2014/main" id="{C8B7C394-FACE-4ACA-8E36-D36DFE708B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V="1">
            <a:off x="5685100" y="3012764"/>
            <a:ext cx="1696418" cy="928113"/>
          </a:xfrm>
          <a:prstGeom prst="rect">
            <a:avLst/>
          </a:prstGeom>
        </p:spPr>
      </p:pic>
      <p:pic>
        <p:nvPicPr>
          <p:cNvPr id="25" name="Picture 24">
            <a:extLst>
              <a:ext uri="{FF2B5EF4-FFF2-40B4-BE49-F238E27FC236}">
                <a16:creationId xmlns:a16="http://schemas.microsoft.com/office/drawing/2014/main" id="{40E54CC2-CF6E-4AC4-ACFB-3DC41B4F0EC8}"/>
              </a:ext>
            </a:extLst>
          </p:cNvPr>
          <p:cNvPicPr>
            <a:picLocks noChangeAspect="1"/>
          </p:cNvPicPr>
          <p:nvPr/>
        </p:nvPicPr>
        <p:blipFill>
          <a:blip r:embed="rId4"/>
          <a:stretch>
            <a:fillRect/>
          </a:stretch>
        </p:blipFill>
        <p:spPr>
          <a:xfrm flipV="1">
            <a:off x="7381515" y="3012765"/>
            <a:ext cx="1357240" cy="928113"/>
          </a:xfrm>
          <a:prstGeom prst="rect">
            <a:avLst/>
          </a:prstGeom>
        </p:spPr>
      </p:pic>
      <p:pic>
        <p:nvPicPr>
          <p:cNvPr id="26" name="Picture 25">
            <a:extLst>
              <a:ext uri="{FF2B5EF4-FFF2-40B4-BE49-F238E27FC236}">
                <a16:creationId xmlns:a16="http://schemas.microsoft.com/office/drawing/2014/main" id="{421CE27E-4D2C-444F-B428-3A4CE79C58D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V="1">
            <a:off x="6571869" y="3933222"/>
            <a:ext cx="1357239" cy="860569"/>
          </a:xfrm>
          <a:prstGeom prst="rect">
            <a:avLst/>
          </a:prstGeom>
        </p:spPr>
      </p:pic>
      <p:pic>
        <p:nvPicPr>
          <p:cNvPr id="16" name="Picture 15" descr="C:\Users\Cyrus\Documents\Reset Energy\Project\Current\PVH\Penfabric\Phase II\Deliveries\Setting Machines\Setting.png"/>
          <p:cNvPicPr>
            <a:picLocks/>
          </p:cNvPicPr>
          <p:nvPr/>
        </p:nvPicPr>
        <p:blipFill>
          <a:blip r:embed="rId6">
            <a:extLst>
              <a:ext uri="{28A0092B-C50C-407E-A947-70E740481C1C}">
                <a14:useLocalDpi xmlns:a14="http://schemas.microsoft.com/office/drawing/2010/main"/>
              </a:ext>
            </a:extLst>
          </a:blip>
          <a:srcRect/>
          <a:stretch>
            <a:fillRect/>
          </a:stretch>
        </p:blipFill>
        <p:spPr>
          <a:xfrm>
            <a:off x="5694631" y="1090717"/>
            <a:ext cx="3053655" cy="1767848"/>
          </a:xfrm>
          <a:prstGeom prst="rect">
            <a:avLst/>
          </a:prstGeom>
        </p:spPr>
      </p:pic>
      <p:sp>
        <p:nvSpPr>
          <p:cNvPr id="9" name="object 2"/>
          <p:cNvSpPr txBox="1">
            <a:spLocks/>
          </p:cNvSpPr>
          <p:nvPr/>
        </p:nvSpPr>
        <p:spPr>
          <a:xfrm>
            <a:off x="486033" y="1083820"/>
            <a:ext cx="1087395"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STENTER</a:t>
            </a:r>
          </a:p>
        </p:txBody>
      </p:sp>
      <p:sp>
        <p:nvSpPr>
          <p:cNvPr id="2" name="Title 1">
            <a:extLst>
              <a:ext uri="{FF2B5EF4-FFF2-40B4-BE49-F238E27FC236}">
                <a16:creationId xmlns:a16="http://schemas.microsoft.com/office/drawing/2014/main" id="{2EB4B616-96BA-AC65-282A-40368E4D4157}"/>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368700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216690-FA43-43C2-A053-DE5586D3C1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9728" y="1710768"/>
            <a:ext cx="4533435" cy="1271514"/>
          </a:xfrm>
          <a:prstGeom prst="rect">
            <a:avLst/>
          </a:prstGeom>
        </p:spPr>
      </p:pic>
      <p:pic>
        <p:nvPicPr>
          <p:cNvPr id="6" name="Picture 5">
            <a:extLst>
              <a:ext uri="{FF2B5EF4-FFF2-40B4-BE49-F238E27FC236}">
                <a16:creationId xmlns:a16="http://schemas.microsoft.com/office/drawing/2014/main" id="{AA2477DE-9C1B-43AE-883A-D2117D9E15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9728" y="3109968"/>
            <a:ext cx="4533435" cy="1609733"/>
          </a:xfrm>
          <a:prstGeom prst="rect">
            <a:avLst/>
          </a:prstGeom>
        </p:spPr>
      </p:pic>
      <p:sp>
        <p:nvSpPr>
          <p:cNvPr id="7" name="Rectangle 6">
            <a:extLst>
              <a:ext uri="{FF2B5EF4-FFF2-40B4-BE49-F238E27FC236}">
                <a16:creationId xmlns:a16="http://schemas.microsoft.com/office/drawing/2014/main" id="{B3355B92-4E13-4C07-BAAF-4D0B03833226}"/>
              </a:ext>
            </a:extLst>
          </p:cNvPr>
          <p:cNvSpPr/>
          <p:nvPr/>
        </p:nvSpPr>
        <p:spPr>
          <a:xfrm>
            <a:off x="136456" y="1162133"/>
            <a:ext cx="6092190" cy="461665"/>
          </a:xfrm>
          <a:prstGeom prst="rect">
            <a:avLst/>
          </a:prstGeom>
        </p:spPr>
        <p:txBody>
          <a:bodyPr wrap="square">
            <a:spAutoFit/>
          </a:bodyPr>
          <a:lstStyle/>
          <a:p>
            <a:pPr algn="ctr"/>
            <a:r>
              <a:rPr lang="en-US" sz="1200" b="1" dirty="0">
                <a:latin typeface="Arial" panose="020B0604020202020204" pitchFamily="34" charset="0"/>
                <a:cs typeface="Arial" panose="020B0604020202020204" pitchFamily="34" charset="0"/>
              </a:rPr>
              <a:t>Air to Air Heat Exchanger</a:t>
            </a:r>
          </a:p>
          <a:p>
            <a:pPr algn="ctr"/>
            <a:r>
              <a:rPr lang="en-US" sz="1200" dirty="0">
                <a:solidFill>
                  <a:srgbClr val="231F20"/>
                </a:solidFill>
                <a:latin typeface="Arial" panose="020B0604020202020204" pitchFamily="34" charset="0"/>
                <a:cs typeface="Arial" panose="020B0604020202020204" pitchFamily="34" charset="0"/>
              </a:rPr>
              <a:t>Schematic of a Stenter with and without Air to Air Heat Recovery Unit</a:t>
            </a:r>
            <a:endParaRPr lang="en-IN" sz="12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D4BEF38-AC5F-4F9A-BD22-81C016D0CCCE}"/>
              </a:ext>
            </a:extLst>
          </p:cNvPr>
          <p:cNvSpPr/>
          <p:nvPr/>
        </p:nvSpPr>
        <p:spPr>
          <a:xfrm>
            <a:off x="3820479" y="4763983"/>
            <a:ext cx="1832553" cy="253916"/>
          </a:xfrm>
          <a:prstGeom prst="rect">
            <a:avLst/>
          </a:prstGeom>
        </p:spPr>
        <p:txBody>
          <a:bodyPr wrap="none">
            <a:spAutoFit/>
          </a:bodyPr>
          <a:lstStyle/>
          <a:p>
            <a:r>
              <a:rPr lang="en-US" sz="1050" dirty="0">
                <a:solidFill>
                  <a:srgbClr val="231F20"/>
                </a:solidFill>
              </a:rPr>
              <a:t>Source: www.monforts.com</a:t>
            </a:r>
            <a:endParaRPr lang="en-IN" sz="1050" dirty="0"/>
          </a:p>
        </p:txBody>
      </p:sp>
      <p:sp>
        <p:nvSpPr>
          <p:cNvPr id="3" name="Rectangle 2"/>
          <p:cNvSpPr/>
          <p:nvPr/>
        </p:nvSpPr>
        <p:spPr>
          <a:xfrm>
            <a:off x="5653032" y="1162133"/>
            <a:ext cx="3219307" cy="1409617"/>
          </a:xfrm>
          <a:prstGeom prst="rect">
            <a:avLst/>
          </a:prstGeom>
        </p:spPr>
        <p:txBody>
          <a:bodyPr wrap="square">
            <a:spAutoFit/>
          </a:bodyPr>
          <a:lstStyle/>
          <a:p>
            <a:pPr marL="285750" indent="-285750" algn="just">
              <a:lnSpc>
                <a:spcPct val="90000"/>
              </a:lnSpc>
              <a:spcAft>
                <a:spcPts val="600"/>
              </a:spcAft>
              <a:buFont typeface="Arial" panose="020B0604020202020204" pitchFamily="34" charset="0"/>
              <a:buChar char="•"/>
            </a:pPr>
            <a:r>
              <a:rPr lang="en-US" sz="1200"/>
              <a:t>Air to air heat exchangers such as plate heat exchangers, glass tube heat exchangers or heat wheels</a:t>
            </a:r>
          </a:p>
          <a:p>
            <a:pPr marL="285750" indent="-285750" algn="just">
              <a:lnSpc>
                <a:spcPct val="90000"/>
              </a:lnSpc>
              <a:spcAft>
                <a:spcPts val="600"/>
              </a:spcAft>
              <a:buFont typeface="Arial" panose="020B0604020202020204" pitchFamily="34" charset="0"/>
              <a:buChar char="•"/>
            </a:pPr>
            <a:r>
              <a:rPr lang="en-US" sz="1200"/>
              <a:t>Efficiencies are typically around 50 - 60%,</a:t>
            </a:r>
          </a:p>
          <a:p>
            <a:pPr marL="285750" indent="-285750" algn="just">
              <a:lnSpc>
                <a:spcPct val="90000"/>
              </a:lnSpc>
              <a:spcAft>
                <a:spcPts val="600"/>
              </a:spcAft>
              <a:buFont typeface="Arial" panose="020B0604020202020204" pitchFamily="34" charset="0"/>
              <a:buChar char="•"/>
            </a:pPr>
            <a:r>
              <a:rPr lang="en-US" sz="1200"/>
              <a:t>Problems with bypass gas, contamination and corrosion can occur.</a:t>
            </a:r>
            <a:endParaRPr lang="en-IN" sz="1200" dirty="0"/>
          </a:p>
        </p:txBody>
      </p:sp>
      <p:sp>
        <p:nvSpPr>
          <p:cNvPr id="9" name="object 2"/>
          <p:cNvSpPr txBox="1">
            <a:spLocks/>
          </p:cNvSpPr>
          <p:nvPr/>
        </p:nvSpPr>
        <p:spPr>
          <a:xfrm>
            <a:off x="197708" y="994736"/>
            <a:ext cx="260315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STENTER HEAT RECOVERY</a:t>
            </a:r>
          </a:p>
        </p:txBody>
      </p:sp>
      <p:sp>
        <p:nvSpPr>
          <p:cNvPr id="2" name="Title 1">
            <a:extLst>
              <a:ext uri="{FF2B5EF4-FFF2-40B4-BE49-F238E27FC236}">
                <a16:creationId xmlns:a16="http://schemas.microsoft.com/office/drawing/2014/main" id="{045578CC-8570-99EE-19D2-41305A92C7D6}"/>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4872031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2"/>
          <p:cNvSpPr txBox="1">
            <a:spLocks/>
          </p:cNvSpPr>
          <p:nvPr/>
        </p:nvSpPr>
        <p:spPr>
          <a:xfrm>
            <a:off x="197707" y="1142207"/>
            <a:ext cx="321275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AIR / WATER SYSTEMS – PRINCIPLE </a:t>
            </a:r>
          </a:p>
        </p:txBody>
      </p:sp>
      <p:pic>
        <p:nvPicPr>
          <p:cNvPr id="10" name="Picture 9" descr="Diagram of a rain tunnel system&#10;&#10;AI-generated content may be incorrect.">
            <a:extLst>
              <a:ext uri="{FF2B5EF4-FFF2-40B4-BE49-F238E27FC236}">
                <a16:creationId xmlns:a16="http://schemas.microsoft.com/office/drawing/2014/main" id="{3E07F37D-4C70-4972-AF20-5BD5F7EC419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02821" y="1486468"/>
            <a:ext cx="6138355" cy="3130560"/>
          </a:xfrm>
          <a:prstGeom prst="rect">
            <a:avLst/>
          </a:prstGeom>
        </p:spPr>
      </p:pic>
      <p:sp>
        <p:nvSpPr>
          <p:cNvPr id="2" name="Title 1">
            <a:extLst>
              <a:ext uri="{FF2B5EF4-FFF2-40B4-BE49-F238E27FC236}">
                <a16:creationId xmlns:a16="http://schemas.microsoft.com/office/drawing/2014/main" id="{D5267C59-59F5-9022-40A4-6D0F2FD26C8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3767200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2"/>
          <p:cNvSpPr txBox="1">
            <a:spLocks/>
          </p:cNvSpPr>
          <p:nvPr/>
        </p:nvSpPr>
        <p:spPr>
          <a:xfrm>
            <a:off x="156519" y="1059873"/>
            <a:ext cx="198531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DRYING PROCESS</a:t>
            </a:r>
          </a:p>
        </p:txBody>
      </p:sp>
      <p:sp>
        <p:nvSpPr>
          <p:cNvPr id="4" name="object 3"/>
          <p:cNvSpPr txBox="1"/>
          <p:nvPr/>
        </p:nvSpPr>
        <p:spPr>
          <a:xfrm>
            <a:off x="457200" y="1340800"/>
            <a:ext cx="4644737" cy="2827376"/>
          </a:xfrm>
          <a:prstGeom prst="rect">
            <a:avLst/>
          </a:prstGeom>
        </p:spPr>
        <p:txBody>
          <a:bodyPr vert="horz" lIns="91440" tIns="45720" rIns="91440" bIns="45720" rtlCol="0" anchor="ctr">
            <a:noAutofit/>
          </a:bodyPr>
          <a:lstStyle/>
          <a:p>
            <a:pPr marL="266700" marR="117158" indent="-228600" algn="just">
              <a:spcBef>
                <a:spcPts val="158"/>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Modulate</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pressure</a:t>
            </a:r>
            <a:r>
              <a:rPr lang="en-US" sz="1200" kern="1200" spc="-34"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according </a:t>
            </a:r>
            <a:r>
              <a:rPr lang="en-US" sz="1200" kern="1200" dirty="0">
                <a:solidFill>
                  <a:schemeClr val="tx1"/>
                </a:solidFill>
                <a:latin typeface="Arial" panose="020B0604020202020204" pitchFamily="34" charset="0"/>
                <a:ea typeface="+mn-ea"/>
                <a:cs typeface="+mn-cs"/>
              </a:rPr>
              <a:t>to</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temperature</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requirement</a:t>
            </a:r>
            <a:r>
              <a:rPr lang="en-US" sz="1200" kern="1200" dirty="0">
                <a:solidFill>
                  <a:schemeClr val="tx1"/>
                </a:solidFill>
                <a:latin typeface="Arial" panose="020B0604020202020204" pitchFamily="34" charset="0"/>
                <a:ea typeface="+mn-ea"/>
                <a:cs typeface="+mn-cs"/>
              </a:rPr>
              <a:t> (Shade,</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fabric</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weight,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batch</a:t>
            </a:r>
            <a:r>
              <a:rPr lang="en-US" sz="1200" kern="1200" spc="-19"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size </a:t>
            </a:r>
            <a:r>
              <a:rPr lang="en-US" sz="1200" kern="1200" dirty="0">
                <a:solidFill>
                  <a:schemeClr val="tx1"/>
                </a:solidFill>
                <a:latin typeface="Arial" panose="020B0604020202020204" pitchFamily="34" charset="0"/>
                <a:ea typeface="+mn-ea"/>
                <a:cs typeface="+mn-cs"/>
              </a:rPr>
              <a:t>etc.)</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to</a:t>
            </a:r>
            <a:r>
              <a:rPr lang="en-US" sz="1200" kern="1200" spc="-19" dirty="0">
                <a:solidFill>
                  <a:schemeClr val="tx1"/>
                </a:solidFill>
                <a:latin typeface="Arial" panose="020B0604020202020204" pitchFamily="34" charset="0"/>
                <a:ea typeface="+mn-ea"/>
                <a:cs typeface="+mn-cs"/>
              </a:rPr>
              <a:t> </a:t>
            </a:r>
            <a:r>
              <a:rPr lang="en-US" sz="1200" kern="1200" dirty="0" err="1">
                <a:solidFill>
                  <a:schemeClr val="tx1"/>
                </a:solidFill>
                <a:latin typeface="Arial" panose="020B0604020202020204" pitchFamily="34" charset="0"/>
                <a:ea typeface="+mn-ea"/>
                <a:cs typeface="+mn-cs"/>
              </a:rPr>
              <a:t>optimise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15"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use</a:t>
            </a:r>
            <a:r>
              <a:rPr lang="en-US" sz="1200" kern="1200" dirty="0">
                <a:solidFill>
                  <a:schemeClr val="tx1"/>
                </a:solidFill>
                <a:latin typeface="Arial" panose="020B0604020202020204" pitchFamily="34" charset="0"/>
                <a:ea typeface="+mn-ea"/>
                <a:cs typeface="+mn-cs"/>
              </a:rPr>
              <a:t> </a:t>
            </a:r>
          </a:p>
          <a:p>
            <a:pPr marL="404813" marR="117158" lvl="1" algn="just">
              <a:spcBef>
                <a:spcPts val="158"/>
              </a:spcBef>
              <a:buFont typeface="Courier New" panose="02070309020205020404" pitchFamily="49" charset="0"/>
              <a:buChar char="o"/>
              <a:tabLst>
                <a:tab pos="633413" algn="l"/>
              </a:tabLst>
            </a:pPr>
            <a:r>
              <a:rPr lang="en-US" sz="1200" kern="1200" dirty="0">
                <a:solidFill>
                  <a:schemeClr val="tx1"/>
                </a:solidFill>
                <a:latin typeface="Arial" panose="020B0604020202020204" pitchFamily="34" charset="0"/>
                <a:ea typeface="+mn-ea"/>
                <a:cs typeface="+mn-cs"/>
              </a:rPr>
              <a:t>	Majority</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companies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don’t</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even</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install </a:t>
            </a:r>
            <a:r>
              <a:rPr lang="en-US" sz="1200" kern="1200" dirty="0">
                <a:solidFill>
                  <a:schemeClr val="tx1"/>
                </a:solidFill>
                <a:latin typeface="Arial" panose="020B0604020202020204" pitchFamily="34" charset="0"/>
                <a:ea typeface="+mn-ea"/>
                <a:cs typeface="+mn-cs"/>
              </a:rPr>
              <a:t>Steam</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Pressure</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Reducing</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Valves</a:t>
            </a:r>
            <a:r>
              <a:rPr lang="en-US" sz="1200" kern="1200" spc="-41"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with </a:t>
            </a:r>
            <a:r>
              <a:rPr lang="en-US" sz="1200" kern="1200" dirty="0">
                <a:solidFill>
                  <a:schemeClr val="tx1"/>
                </a:solidFill>
                <a:latin typeface="Arial" panose="020B0604020202020204" pitchFamily="34" charset="0"/>
                <a:ea typeface="+mn-ea"/>
                <a:cs typeface="+mn-cs"/>
              </a:rPr>
              <a:t>dryers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all</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dryers</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are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provided</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same </a:t>
            </a:r>
            <a:r>
              <a:rPr lang="en-US" sz="1200" kern="1200" spc="-8" dirty="0">
                <a:solidFill>
                  <a:schemeClr val="tx1"/>
                </a:solidFill>
                <a:latin typeface="Arial" panose="020B0604020202020204" pitchFamily="34" charset="0"/>
                <a:ea typeface="+mn-ea"/>
                <a:cs typeface="+mn-cs"/>
              </a:rPr>
              <a:t>pressure</a:t>
            </a:r>
          </a:p>
          <a:p>
            <a:pPr marL="266700" marR="117158" indent="-228600" algn="just">
              <a:spcBef>
                <a:spcPts val="158"/>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Install electric, high-pressure blowers, with adjustable nozzles, instead of using compressed air</a:t>
            </a:r>
          </a:p>
          <a:p>
            <a:pPr marL="266700" marR="50959" indent="-228600" algn="just">
              <a:spcBef>
                <a:spcPts val="394"/>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Assess</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possibility</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recirculating</a:t>
            </a:r>
            <a:r>
              <a:rPr lang="en-US" sz="1200" kern="1200" spc="-34"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the </a:t>
            </a:r>
            <a:r>
              <a:rPr lang="en-US" sz="1200" kern="1200" dirty="0">
                <a:solidFill>
                  <a:schemeClr val="tx1"/>
                </a:solidFill>
                <a:latin typeface="Arial" panose="020B0604020202020204" pitchFamily="34" charset="0"/>
                <a:ea typeface="+mn-ea"/>
                <a:cs typeface="+mn-cs"/>
              </a:rPr>
              <a:t>machine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exhaust</a:t>
            </a:r>
            <a:r>
              <a:rPr lang="en-US" sz="1200" kern="1200" spc="-26"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air</a:t>
            </a:r>
            <a:endParaRPr lang="en-US" sz="1200" kern="1200" dirty="0">
              <a:solidFill>
                <a:schemeClr val="tx1"/>
              </a:solidFill>
              <a:latin typeface="Arial" panose="020B0604020202020204" pitchFamily="34" charset="0"/>
              <a:ea typeface="+mn-ea"/>
              <a:cs typeface="+mn-cs"/>
            </a:endParaRPr>
          </a:p>
          <a:p>
            <a:pPr marL="623888" marR="3810" lvl="1" indent="-228600" algn="just">
              <a:spcBef>
                <a:spcPts val="288"/>
              </a:spcBef>
              <a:buFont typeface="Courier New" panose="02070309020205020404" pitchFamily="49" charset="0"/>
              <a:buChar char="o"/>
              <a:tabLst>
                <a:tab pos="566738" algn="l"/>
              </a:tabLst>
            </a:pPr>
            <a:r>
              <a:rPr lang="en-US" sz="1200" kern="1200" dirty="0">
                <a:solidFill>
                  <a:schemeClr val="tx1"/>
                </a:solidFill>
                <a:latin typeface="Arial" panose="020B0604020202020204" pitchFamily="34" charset="0"/>
                <a:ea typeface="+mn-ea"/>
                <a:cs typeface="+mn-cs"/>
              </a:rPr>
              <a:t>This</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would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require</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installing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a:t>
            </a:r>
            <a:r>
              <a:rPr lang="en-US" sz="1200" kern="1200" spc="-34"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fluff </a:t>
            </a:r>
            <a:r>
              <a:rPr lang="en-US" sz="1200" kern="1200" dirty="0">
                <a:solidFill>
                  <a:schemeClr val="tx1"/>
                </a:solidFill>
                <a:latin typeface="Arial" panose="020B0604020202020204" pitchFamily="34" charset="0"/>
                <a:ea typeface="+mn-ea"/>
                <a:cs typeface="+mn-cs"/>
              </a:rPr>
              <a:t>collector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Jute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(like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used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0"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Carding </a:t>
            </a:r>
            <a:r>
              <a:rPr lang="en-US" sz="1200" kern="1200" dirty="0">
                <a:solidFill>
                  <a:schemeClr val="tx1"/>
                </a:solidFill>
                <a:latin typeface="Arial" panose="020B0604020202020204" pitchFamily="34" charset="0"/>
                <a:ea typeface="+mn-ea"/>
                <a:cs typeface="+mn-cs"/>
              </a:rPr>
              <a:t>Machine</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filters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Spinning</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industry)</a:t>
            </a:r>
            <a:r>
              <a:rPr lang="en-US" sz="1200" kern="1200" spc="-38"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adding</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30~40%</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fresh</a:t>
            </a:r>
            <a:r>
              <a:rPr lang="en-US" sz="1200" kern="1200" spc="-38"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air</a:t>
            </a:r>
            <a:endParaRPr lang="en-US" sz="1200" kern="1200" dirty="0">
              <a:solidFill>
                <a:schemeClr val="tx1"/>
              </a:solidFill>
              <a:latin typeface="Arial" panose="020B0604020202020204" pitchFamily="34" charset="0"/>
              <a:ea typeface="+mn-ea"/>
              <a:cs typeface="+mn-cs"/>
            </a:endParaRPr>
          </a:p>
          <a:p>
            <a:pPr marL="623888" marR="157639" lvl="1" indent="-228600" algn="just">
              <a:spcBef>
                <a:spcPts val="240"/>
              </a:spcBef>
              <a:buFont typeface="Courier New" panose="02070309020205020404" pitchFamily="49" charset="0"/>
              <a:buChar char="o"/>
              <a:tabLst>
                <a:tab pos="566738" algn="l"/>
              </a:tabLst>
            </a:pPr>
            <a:r>
              <a:rPr lang="en-US" sz="1200" kern="1200" dirty="0">
                <a:solidFill>
                  <a:schemeClr val="tx1"/>
                </a:solidFill>
                <a:latin typeface="Arial" panose="020B0604020202020204" pitchFamily="34" charset="0"/>
                <a:ea typeface="+mn-ea"/>
                <a:cs typeface="+mn-cs"/>
              </a:rPr>
              <a:t>May</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result</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better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exchange</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as </a:t>
            </a:r>
            <a:r>
              <a:rPr lang="en-US" sz="1200" kern="1200" dirty="0">
                <a:solidFill>
                  <a:schemeClr val="tx1"/>
                </a:solidFill>
                <a:latin typeface="Arial" panose="020B0604020202020204" pitchFamily="34" charset="0"/>
                <a:ea typeface="+mn-ea"/>
                <a:cs typeface="+mn-cs"/>
              </a:rPr>
              <a:t>well</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reduction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time</a:t>
            </a:r>
            <a:r>
              <a:rPr lang="en-US" sz="1200" kern="1200" spc="-2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Steam</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consumption</a:t>
            </a:r>
            <a:endParaRPr lang="en-US" sz="1200" kern="1200" dirty="0">
              <a:solidFill>
                <a:schemeClr val="tx1"/>
              </a:solidFill>
              <a:latin typeface="Arial" panose="020B0604020202020204" pitchFamily="34" charset="0"/>
              <a:ea typeface="+mn-ea"/>
              <a:cs typeface="+mn-cs"/>
            </a:endParaRPr>
          </a:p>
        </p:txBody>
      </p:sp>
      <p:pic>
        <p:nvPicPr>
          <p:cNvPr id="5" name="object 4" descr="A room with several machines&#10;&#10;AI-generated content may be incorrect."/>
          <p:cNvPicPr/>
          <p:nvPr/>
        </p:nvPicPr>
        <p:blipFill>
          <a:blip r:embed="rId3" cstate="print"/>
          <a:srcRect l="19041" r="6137" b="3"/>
          <a:stretch/>
        </p:blipFill>
        <p:spPr>
          <a:xfrm>
            <a:off x="5195301" y="1059873"/>
            <a:ext cx="3491499" cy="3969327"/>
          </a:xfrm>
          <a:prstGeom prst="rect">
            <a:avLst/>
          </a:prstGeom>
          <a:effectLst>
            <a:outerShdw blurRad="127000" dist="50800" dir="10800000" sx="99000" sy="99000" algn="r" rotWithShape="0">
              <a:prstClr val="black">
                <a:alpha val="40000"/>
              </a:prstClr>
            </a:outerShdw>
          </a:effectLst>
        </p:spPr>
      </p:pic>
      <p:sp>
        <p:nvSpPr>
          <p:cNvPr id="2" name="Title 1">
            <a:extLst>
              <a:ext uri="{FF2B5EF4-FFF2-40B4-BE49-F238E27FC236}">
                <a16:creationId xmlns:a16="http://schemas.microsoft.com/office/drawing/2014/main" id="{F9B8E1DD-34A7-4D28-8CFC-9C3AF18BDA7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6843845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73844"/>
            <a:ext cx="7886700" cy="682120"/>
          </a:xfrm>
        </p:spPr>
        <p:txBody>
          <a:bodyPr anchor="ctr">
            <a:norm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III. EE opportunities in garment production</a:t>
            </a: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167570"/>
            <a:ext cx="3752850" cy="3264408"/>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679373" y="1167570"/>
            <a:ext cx="3752850" cy="3264408"/>
          </a:xfrm>
          <a:prstGeom prst="rect">
            <a:avLst/>
          </a:prstGeom>
          <a:noFill/>
        </p:spPr>
      </p:pic>
    </p:spTree>
    <p:extLst>
      <p:ext uri="{BB962C8B-B14F-4D97-AF65-F5344CB8AC3E}">
        <p14:creationId xmlns:p14="http://schemas.microsoft.com/office/powerpoint/2010/main" val="36438031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567909-BCED-46A1-80CE-2BF74A1D6C27}"/>
              </a:ext>
            </a:extLst>
          </p:cNvPr>
          <p:cNvPicPr>
            <a:picLocks noChangeAspect="1"/>
          </p:cNvPicPr>
          <p:nvPr/>
        </p:nvPicPr>
        <p:blipFill>
          <a:blip r:embed="rId2"/>
          <a:stretch>
            <a:fillRect/>
          </a:stretch>
        </p:blipFill>
        <p:spPr>
          <a:xfrm>
            <a:off x="3226172" y="3831375"/>
            <a:ext cx="2140795" cy="1312125"/>
          </a:xfrm>
          <a:prstGeom prst="rect">
            <a:avLst/>
          </a:prstGeom>
        </p:spPr>
      </p:pic>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73844"/>
            <a:ext cx="7886700" cy="682120"/>
          </a:xfrm>
        </p:spPr>
        <p:txBody>
          <a:bodyPr anchor="ctr">
            <a:normAutofit/>
          </a:bodyPr>
          <a:lstStyle/>
          <a:p>
            <a:pPr algn="ctr"/>
            <a:r>
              <a:rPr lang="en-US" sz="2400" dirty="0">
                <a:solidFill>
                  <a:schemeClr val="accent1">
                    <a:lumMod val="50000"/>
                  </a:schemeClr>
                </a:solidFill>
                <a:latin typeface="Arial" panose="020B0604020202020204" pitchFamily="34" charset="0"/>
                <a:cs typeface="Arial" panose="020B0604020202020204" pitchFamily="34" charset="0"/>
              </a:rPr>
              <a:t>1. EEMs FOR SEWING MACHINES</a:t>
            </a:r>
            <a:endParaRPr 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6" name="Pladsholder til indhold 2"/>
          <p:cNvSpPr txBox="1">
            <a:spLocks/>
          </p:cNvSpPr>
          <p:nvPr/>
        </p:nvSpPr>
        <p:spPr>
          <a:xfrm>
            <a:off x="315886" y="1188592"/>
            <a:ext cx="5820572" cy="30291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45000"/>
              </a:lnSpc>
            </a:pPr>
            <a:r>
              <a:rPr lang="en-US" sz="1200" b="1"/>
              <a:t>Advantages: </a:t>
            </a:r>
            <a:r>
              <a:rPr lang="en-US" sz="1200"/>
              <a:t>No energy loss, smooth operation with low noise, Better speed control</a:t>
            </a:r>
          </a:p>
          <a:p>
            <a:pPr algn="just">
              <a:lnSpc>
                <a:spcPct val="145000"/>
              </a:lnSpc>
            </a:pPr>
            <a:r>
              <a:rPr lang="en-US" sz="1200" b="1"/>
              <a:t>Energy Efficiency:</a:t>
            </a:r>
          </a:p>
          <a:p>
            <a:pPr marL="171450" indent="-171450" algn="just">
              <a:lnSpc>
                <a:spcPct val="145000"/>
              </a:lnSpc>
              <a:buFont typeface="Arial" panose="020B0604020202020204" pitchFamily="34" charset="0"/>
              <a:buChar char="•"/>
            </a:pPr>
            <a:r>
              <a:rPr lang="en-US" sz="1200"/>
              <a:t>Using servo motors for sewing machines can help save 60–80% of electricity consumption compared to traditional motors.</a:t>
            </a:r>
          </a:p>
          <a:p>
            <a:pPr marL="171450" indent="-171450" algn="just">
              <a:lnSpc>
                <a:spcPct val="145000"/>
              </a:lnSpc>
              <a:buFont typeface="Arial" panose="020B0604020202020204" pitchFamily="34" charset="0"/>
              <a:buChar char="•"/>
            </a:pPr>
            <a:r>
              <a:rPr lang="en-US" sz="1200"/>
              <a:t>Average investment cost: VND 1.8 million – 3 million per motor.</a:t>
            </a:r>
          </a:p>
          <a:p>
            <a:pPr marL="171450" indent="-171450" algn="just">
              <a:lnSpc>
                <a:spcPct val="145000"/>
              </a:lnSpc>
              <a:buFont typeface="Arial" panose="020B0604020202020204" pitchFamily="34" charset="0"/>
              <a:buChar char="•"/>
            </a:pPr>
            <a:r>
              <a:rPr lang="en-US" sz="1200"/>
              <a:t>Due to relatively low electricity prices in Vietnam, the payback period for this solution is typically 2–5 years.</a:t>
            </a:r>
          </a:p>
          <a:p>
            <a:pPr marL="171450" indent="-171450" algn="just">
              <a:lnSpc>
                <a:spcPct val="145000"/>
              </a:lnSpc>
              <a:buFont typeface="Arial" panose="020B0604020202020204" pitchFamily="34" charset="0"/>
              <a:buChar char="•"/>
            </a:pPr>
            <a:r>
              <a:rPr lang="en-US" sz="1200"/>
              <a:t>In many cases, in addition to saving electricity, servo motors also help increase productivity thanks to their higher operating speed.</a:t>
            </a:r>
            <a:endParaRPr lang="en-US" sz="1200" dirty="0"/>
          </a:p>
        </p:txBody>
      </p:sp>
      <p:sp>
        <p:nvSpPr>
          <p:cNvPr id="7"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1"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3" name="Picture 12">
            <a:extLst>
              <a:ext uri="{FF2B5EF4-FFF2-40B4-BE49-F238E27FC236}">
                <a16:creationId xmlns:a16="http://schemas.microsoft.com/office/drawing/2014/main" id="{A69C235F-7ECE-2071-4D38-1C9823E89459}"/>
              </a:ext>
            </a:extLst>
          </p:cNvPr>
          <p:cNvPicPr>
            <a:picLocks noChangeAspect="1"/>
          </p:cNvPicPr>
          <p:nvPr/>
        </p:nvPicPr>
        <p:blipFill>
          <a:blip r:embed="rId3"/>
          <a:stretch>
            <a:fillRect/>
          </a:stretch>
        </p:blipFill>
        <p:spPr>
          <a:xfrm>
            <a:off x="7000807" y="86683"/>
            <a:ext cx="1940718" cy="395012"/>
          </a:xfrm>
          <a:prstGeom prst="rect">
            <a:avLst/>
          </a:prstGeom>
        </p:spPr>
      </p:pic>
      <p:sp>
        <p:nvSpPr>
          <p:cNvPr id="14" name="Titel 1">
            <a:extLst>
              <a:ext uri="{FF2B5EF4-FFF2-40B4-BE49-F238E27FC236}">
                <a16:creationId xmlns:a16="http://schemas.microsoft.com/office/drawing/2014/main" id="{EB5887A4-949C-45AC-846C-5EB94B264108}"/>
              </a:ext>
            </a:extLst>
          </p:cNvPr>
          <p:cNvSpPr txBox="1">
            <a:spLocks/>
          </p:cNvSpPr>
          <p:nvPr/>
        </p:nvSpPr>
        <p:spPr>
          <a:xfrm>
            <a:off x="315884" y="954582"/>
            <a:ext cx="8229600" cy="3714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r>
              <a:rPr lang="en-GB" sz="1200" dirty="0">
                <a:latin typeface="Arial" panose="020B0604020202020204" pitchFamily="34" charset="0"/>
                <a:cs typeface="Arial" panose="020B0604020202020204" pitchFamily="34" charset="0"/>
              </a:rPr>
              <a:t>Servo Motor</a:t>
            </a:r>
            <a:endParaRPr lang="da-DK" sz="1200"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77C4B575-7597-4A46-B60E-AB9FDB3F74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63442" y="1040807"/>
            <a:ext cx="2552360" cy="1460844"/>
          </a:xfrm>
          <a:prstGeom prst="rect">
            <a:avLst/>
          </a:prstGeom>
        </p:spPr>
      </p:pic>
      <p:pic>
        <p:nvPicPr>
          <p:cNvPr id="17" name="Picture 16">
            <a:extLst>
              <a:ext uri="{FF2B5EF4-FFF2-40B4-BE49-F238E27FC236}">
                <a16:creationId xmlns:a16="http://schemas.microsoft.com/office/drawing/2014/main" id="{376E52E1-0AF2-4917-A0DF-5D78C5DBF0A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36458" y="3100043"/>
            <a:ext cx="2579344" cy="1476288"/>
          </a:xfrm>
          <a:prstGeom prst="rect">
            <a:avLst/>
          </a:prstGeom>
        </p:spPr>
      </p:pic>
      <p:sp>
        <p:nvSpPr>
          <p:cNvPr id="18" name="TextBox 17">
            <a:extLst>
              <a:ext uri="{FF2B5EF4-FFF2-40B4-BE49-F238E27FC236}">
                <a16:creationId xmlns:a16="http://schemas.microsoft.com/office/drawing/2014/main" id="{A28EF589-3D51-4D13-961F-804C6D9ED326}"/>
              </a:ext>
            </a:extLst>
          </p:cNvPr>
          <p:cNvSpPr txBox="1"/>
          <p:nvPr/>
        </p:nvSpPr>
        <p:spPr>
          <a:xfrm>
            <a:off x="6039753" y="2581359"/>
            <a:ext cx="2746800" cy="430887"/>
          </a:xfrm>
          <a:prstGeom prst="rect">
            <a:avLst/>
          </a:prstGeom>
          <a:noFill/>
        </p:spPr>
        <p:txBody>
          <a:bodyPr wrap="square">
            <a:spAutoFit/>
          </a:bodyPr>
          <a:lstStyle/>
          <a:p>
            <a:pPr algn="ctr"/>
            <a:r>
              <a:rPr lang="en-US" sz="1050" i="1" dirty="0"/>
              <a:t>Load Profile Graph – Traditional Sewing Machine Motor</a:t>
            </a:r>
            <a:endParaRPr lang="vi-VN" sz="900" i="1" dirty="0"/>
          </a:p>
        </p:txBody>
      </p:sp>
      <p:sp>
        <p:nvSpPr>
          <p:cNvPr id="19" name="TextBox 18">
            <a:extLst>
              <a:ext uri="{FF2B5EF4-FFF2-40B4-BE49-F238E27FC236}">
                <a16:creationId xmlns:a16="http://schemas.microsoft.com/office/drawing/2014/main" id="{CECC2401-36AC-4366-B231-B0A6114487D9}"/>
              </a:ext>
            </a:extLst>
          </p:cNvPr>
          <p:cNvSpPr txBox="1"/>
          <p:nvPr/>
        </p:nvSpPr>
        <p:spPr>
          <a:xfrm>
            <a:off x="6163442" y="4664128"/>
            <a:ext cx="2499422" cy="261610"/>
          </a:xfrm>
          <a:prstGeom prst="rect">
            <a:avLst/>
          </a:prstGeom>
          <a:noFill/>
        </p:spPr>
        <p:txBody>
          <a:bodyPr wrap="square">
            <a:spAutoFit/>
          </a:bodyPr>
          <a:lstStyle/>
          <a:p>
            <a:pPr algn="ctr"/>
            <a:r>
              <a:rPr lang="en-US" sz="1050" i="1" dirty="0"/>
              <a:t>Load Profile Graph – Servo Motor</a:t>
            </a:r>
            <a:endParaRPr lang="en-US" sz="900" i="1" dirty="0"/>
          </a:p>
        </p:txBody>
      </p:sp>
    </p:spTree>
    <p:extLst>
      <p:ext uri="{BB962C8B-B14F-4D97-AF65-F5344CB8AC3E}">
        <p14:creationId xmlns:p14="http://schemas.microsoft.com/office/powerpoint/2010/main" val="33690008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7B461-B7C0-41AA-8A40-C7C376FC2AFD}"/>
              </a:ext>
            </a:extLst>
          </p:cNvPr>
          <p:cNvSpPr>
            <a:spLocks noGrp="1"/>
          </p:cNvSpPr>
          <p:nvPr>
            <p:ph type="title"/>
          </p:nvPr>
        </p:nvSpPr>
        <p:spPr>
          <a:noFill/>
        </p:spPr>
        <p:txBody>
          <a:bodyPr>
            <a:normAutofit/>
          </a:bodyPr>
          <a:lstStyle/>
          <a:p>
            <a:pPr algn="ctr"/>
            <a:r>
              <a:rPr lang="en-IN" sz="2400" dirty="0">
                <a:solidFill>
                  <a:schemeClr val="accent1">
                    <a:lumMod val="50000"/>
                  </a:schemeClr>
                </a:solidFill>
              </a:rPr>
              <a:t>2. STEAM IRON HEAT RECOVERY </a:t>
            </a:r>
          </a:p>
        </p:txBody>
      </p:sp>
      <p:graphicFrame>
        <p:nvGraphicFramePr>
          <p:cNvPr id="16" name="Content Placeholder 5">
            <a:extLst>
              <a:ext uri="{FF2B5EF4-FFF2-40B4-BE49-F238E27FC236}">
                <a16:creationId xmlns:a16="http://schemas.microsoft.com/office/drawing/2014/main" id="{D9D563C2-E041-4024-AC08-BEEA9A5C4415}"/>
              </a:ext>
            </a:extLst>
          </p:cNvPr>
          <p:cNvGraphicFramePr>
            <a:graphicFrameLocks noGrp="1"/>
          </p:cNvGraphicFramePr>
          <p:nvPr>
            <p:ph idx="1"/>
            <p:extLst>
              <p:ext uri="{D42A27DB-BD31-4B8C-83A1-F6EECF244321}">
                <p14:modId xmlns:p14="http://schemas.microsoft.com/office/powerpoint/2010/main" val="3469851310"/>
              </p:ext>
            </p:extLst>
          </p:nvPr>
        </p:nvGraphicFramePr>
        <p:xfrm>
          <a:off x="1614283" y="1162216"/>
          <a:ext cx="5915433" cy="866667"/>
        </p:xfrm>
        <a:graphic>
          <a:graphicData uri="http://schemas.openxmlformats.org/drawingml/2006/table">
            <a:tbl>
              <a:tblPr firstRow="1" bandRow="1">
                <a:tableStyleId>{10A1B5D5-9B99-4C35-A422-299274C87663}</a:tableStyleId>
              </a:tblPr>
              <a:tblGrid>
                <a:gridCol w="1860298">
                  <a:extLst>
                    <a:ext uri="{9D8B030D-6E8A-4147-A177-3AD203B41FA5}">
                      <a16:colId xmlns:a16="http://schemas.microsoft.com/office/drawing/2014/main" val="4226498366"/>
                    </a:ext>
                  </a:extLst>
                </a:gridCol>
                <a:gridCol w="1561970">
                  <a:extLst>
                    <a:ext uri="{9D8B030D-6E8A-4147-A177-3AD203B41FA5}">
                      <a16:colId xmlns:a16="http://schemas.microsoft.com/office/drawing/2014/main" val="2503967305"/>
                    </a:ext>
                  </a:extLst>
                </a:gridCol>
                <a:gridCol w="2493165">
                  <a:extLst>
                    <a:ext uri="{9D8B030D-6E8A-4147-A177-3AD203B41FA5}">
                      <a16:colId xmlns:a16="http://schemas.microsoft.com/office/drawing/2014/main" val="4166529224"/>
                    </a:ext>
                  </a:extLst>
                </a:gridCol>
              </a:tblGrid>
              <a:tr h="317923">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US" sz="1400" dirty="0">
                          <a:solidFill>
                            <a:schemeClr val="bg1"/>
                          </a:solidFill>
                        </a:rPr>
                        <a:t>Energy Saving </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  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548744">
                <a:tc>
                  <a:txBody>
                    <a:bodyPr/>
                    <a:lstStyle/>
                    <a:p>
                      <a:pPr algn="ctr"/>
                      <a:r>
                        <a:rPr lang="en-IN" sz="1400" dirty="0"/>
                        <a:t>Steam Iron Heat Recovery </a:t>
                      </a:r>
                    </a:p>
                  </a:txBody>
                  <a:tcPr marL="79066" marR="79066" marT="34290" marB="34290" anchor="ctr"/>
                </a:tc>
                <a:tc>
                  <a:txBody>
                    <a:bodyPr/>
                    <a:lstStyle/>
                    <a:p>
                      <a:pPr algn="ctr"/>
                      <a:r>
                        <a:rPr lang="en-US" sz="1400" dirty="0">
                          <a:solidFill>
                            <a:srgbClr val="000000"/>
                          </a:solidFill>
                        </a:rPr>
                        <a:t>10 – 30% </a:t>
                      </a:r>
                      <a:endParaRPr lang="en-IN" sz="1400" dirty="0"/>
                    </a:p>
                  </a:txBody>
                  <a:tcPr marL="79066" marR="79066" marT="34290" marB="34290" anchor="ctr"/>
                </a:tc>
                <a:tc>
                  <a:txBody>
                    <a:bodyPr/>
                    <a:lstStyle/>
                    <a:p>
                      <a:pPr algn="ctr"/>
                      <a:r>
                        <a:rPr lang="en-US" sz="1400" dirty="0">
                          <a:solidFill>
                            <a:srgbClr val="000000"/>
                          </a:solidFill>
                        </a:rPr>
                        <a:t>8 months to 1 year </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pic>
        <p:nvPicPr>
          <p:cNvPr id="12" name="Picture 11">
            <a:extLst>
              <a:ext uri="{FF2B5EF4-FFF2-40B4-BE49-F238E27FC236}">
                <a16:creationId xmlns:a16="http://schemas.microsoft.com/office/drawing/2014/main" id="{0D61DD2A-B586-4F3C-8E02-6F217386B0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95455" y="2896372"/>
            <a:ext cx="2334466" cy="1998664"/>
          </a:xfrm>
          <a:prstGeom prst="rect">
            <a:avLst/>
          </a:prstGeom>
        </p:spPr>
      </p:pic>
      <p:sp>
        <p:nvSpPr>
          <p:cNvPr id="3" name="Rectangle 2">
            <a:extLst>
              <a:ext uri="{FF2B5EF4-FFF2-40B4-BE49-F238E27FC236}">
                <a16:creationId xmlns:a16="http://schemas.microsoft.com/office/drawing/2014/main" id="{E5692595-FD68-47D2-8349-8D6B6FEC1B5B}"/>
              </a:ext>
            </a:extLst>
          </p:cNvPr>
          <p:cNvSpPr/>
          <p:nvPr/>
        </p:nvSpPr>
        <p:spPr>
          <a:xfrm>
            <a:off x="457200" y="2083697"/>
            <a:ext cx="8229600" cy="1949252"/>
          </a:xfrm>
          <a:prstGeom prst="rect">
            <a:avLst/>
          </a:prstGeom>
        </p:spPr>
        <p:txBody>
          <a:bodyPr wrap="square">
            <a:spAutoFit/>
          </a:bodyPr>
          <a:lstStyle/>
          <a:p>
            <a:pPr>
              <a:spcAft>
                <a:spcPts val="1350"/>
              </a:spcAft>
            </a:pPr>
            <a:r>
              <a:rPr lang="en-US" sz="1800" dirty="0">
                <a:latin typeface="Arial" panose="020B0604020202020204" pitchFamily="34" charset="0"/>
              </a:rPr>
              <a:t>Steam savings can be achieved through a series of measures </a:t>
            </a:r>
          </a:p>
          <a:p>
            <a:pPr marL="285750" indent="-285750">
              <a:spcAft>
                <a:spcPts val="1350"/>
              </a:spcAft>
              <a:buFont typeface="Arial" panose="020B0604020202020204" pitchFamily="34" charset="0"/>
              <a:buChar char="•"/>
            </a:pPr>
            <a:r>
              <a:rPr lang="en-US" dirty="0">
                <a:latin typeface="Arial" panose="020B0604020202020204" pitchFamily="34" charset="0"/>
              </a:rPr>
              <a:t>Improved steam pressure regulation. </a:t>
            </a:r>
          </a:p>
          <a:p>
            <a:pPr marL="285750" indent="-285750">
              <a:spcAft>
                <a:spcPts val="1350"/>
              </a:spcAft>
              <a:buFont typeface="Arial" panose="020B0604020202020204" pitchFamily="34" charset="0"/>
              <a:buChar char="•"/>
            </a:pPr>
            <a:r>
              <a:rPr lang="en-US" dirty="0">
                <a:latin typeface="Arial" panose="020B0604020202020204" pitchFamily="34" charset="0"/>
              </a:rPr>
              <a:t>Orifice installation. </a:t>
            </a:r>
          </a:p>
          <a:p>
            <a:pPr marL="285750" indent="-285750">
              <a:spcAft>
                <a:spcPts val="1350"/>
              </a:spcAft>
              <a:buFont typeface="Arial" panose="020B0604020202020204" pitchFamily="34" charset="0"/>
              <a:buChar char="•"/>
            </a:pPr>
            <a:r>
              <a:rPr lang="en-US" dirty="0">
                <a:latin typeface="Arial" panose="020B0604020202020204" pitchFamily="34" charset="0"/>
              </a:rPr>
              <a:t>Insulation.</a:t>
            </a:r>
          </a:p>
          <a:p>
            <a:pPr marL="285750" indent="-285750">
              <a:spcAft>
                <a:spcPts val="1350"/>
              </a:spcAft>
              <a:buFont typeface="Arial" panose="020B0604020202020204" pitchFamily="34" charset="0"/>
              <a:buChar char="•"/>
            </a:pPr>
            <a:r>
              <a:rPr lang="en-US" dirty="0">
                <a:latin typeface="Arial" panose="020B0604020202020204" pitchFamily="34" charset="0"/>
              </a:rPr>
              <a:t>Heat recovery. </a:t>
            </a:r>
          </a:p>
        </p:txBody>
      </p:sp>
    </p:spTree>
    <p:extLst>
      <p:ext uri="{BB962C8B-B14F-4D97-AF65-F5344CB8AC3E}">
        <p14:creationId xmlns:p14="http://schemas.microsoft.com/office/powerpoint/2010/main" val="39159986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7982" y="1033266"/>
            <a:ext cx="7616536" cy="3540002"/>
          </a:xfrm>
        </p:spPr>
        <p:txBody>
          <a:bodyPr>
            <a:normAutofit/>
          </a:bodyPr>
          <a:lstStyle/>
          <a:p>
            <a:pPr algn="just">
              <a:spcBef>
                <a:spcPts val="208"/>
              </a:spcBef>
              <a:spcAft>
                <a:spcPts val="208"/>
              </a:spcAft>
              <a:buFont typeface="Arial" panose="020B0604020202020204" pitchFamily="34" charset="0"/>
              <a:buChar char="•"/>
            </a:pPr>
            <a:r>
              <a:rPr lang="en-US" sz="1400" dirty="0">
                <a:solidFill>
                  <a:schemeClr val="tx1"/>
                </a:solidFill>
              </a:rPr>
              <a:t>Using the steam trap for the irons</a:t>
            </a:r>
          </a:p>
          <a:p>
            <a:pPr algn="just">
              <a:spcBef>
                <a:spcPts val="208"/>
              </a:spcBef>
              <a:spcAft>
                <a:spcPts val="208"/>
              </a:spcAft>
              <a:buFont typeface="Arial" panose="020B0604020202020204" pitchFamily="34" charset="0"/>
              <a:buChar char="•"/>
            </a:pPr>
            <a:r>
              <a:rPr lang="en-US" sz="1400" dirty="0">
                <a:solidFill>
                  <a:schemeClr val="tx1"/>
                </a:solidFill>
              </a:rPr>
              <a:t>Replace the centralized steam system with a decentralized system using electricity</a:t>
            </a:r>
          </a:p>
        </p:txBody>
      </p: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1542" y="1550767"/>
            <a:ext cx="4199611" cy="1950423"/>
          </a:xfrm>
          <a:prstGeom prst="rect">
            <a:avLst/>
          </a:prstGeom>
        </p:spPr>
      </p:pic>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6136" y="2344508"/>
            <a:ext cx="573354" cy="764472"/>
          </a:xfrm>
          <a:prstGeom prst="rect">
            <a:avLst/>
          </a:prstGeom>
        </p:spPr>
      </p:pic>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78925" y="2815125"/>
            <a:ext cx="423740" cy="587713"/>
          </a:xfrm>
          <a:prstGeom prst="rect">
            <a:avLst/>
          </a:prstGeom>
        </p:spPr>
      </p:pic>
      <p:pic>
        <p:nvPicPr>
          <p:cNvPr id="16" name="Picture 15"/>
          <p:cNvPicPr>
            <a:picLocks noChangeAspect="1"/>
          </p:cNvPicPr>
          <p:nvPr/>
        </p:nvPicPr>
        <p:blipFill>
          <a:blip r:embed="rId5"/>
          <a:stretch>
            <a:fillRect/>
          </a:stretch>
        </p:blipFill>
        <p:spPr>
          <a:xfrm>
            <a:off x="1224252" y="3611786"/>
            <a:ext cx="4576971" cy="961482"/>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09551" y="1664109"/>
            <a:ext cx="2077249" cy="3033104"/>
          </a:xfrm>
          <a:prstGeom prst="rect">
            <a:avLst/>
          </a:prstGeom>
        </p:spPr>
      </p:pic>
      <p:sp>
        <p:nvSpPr>
          <p:cNvPr id="17" name="Title 1">
            <a:extLst>
              <a:ext uri="{FF2B5EF4-FFF2-40B4-BE49-F238E27FC236}">
                <a16:creationId xmlns:a16="http://schemas.microsoft.com/office/drawing/2014/main" id="{4977B461-B7C0-41AA-8A40-C7C376FC2AFD}"/>
              </a:ext>
            </a:extLst>
          </p:cNvPr>
          <p:cNvSpPr txBox="1">
            <a:spLocks/>
          </p:cNvSpPr>
          <p:nvPr/>
        </p:nvSpPr>
        <p:spPr>
          <a:xfrm>
            <a:off x="477982" y="412782"/>
            <a:ext cx="8208818" cy="424379"/>
          </a:xfrm>
          <a:prstGeom prst="rect">
            <a:avLst/>
          </a:prstGeom>
          <a:noFill/>
        </p:spPr>
        <p:txBody>
          <a:bodyPr vert="horz" lIns="68580" tIns="34290" rIns="68580" bIns="34290" rtlCol="0" anchor="ctr">
            <a:normAutofit/>
          </a:bodyPr>
          <a:lstStyle>
            <a:lvl1pPr algn="l" defTabSz="914400" rtl="0" eaLnBrk="1" latinLnBrk="0" hangingPunct="1">
              <a:lnSpc>
                <a:spcPct val="90000"/>
              </a:lnSpc>
              <a:spcBef>
                <a:spcPct val="0"/>
              </a:spcBef>
              <a:buNone/>
              <a:defRPr sz="3600" b="1" kern="1200">
                <a:solidFill>
                  <a:schemeClr val="tx1"/>
                </a:solidFill>
                <a:latin typeface="Arial" panose="020B0604020202020204" pitchFamily="34" charset="0"/>
                <a:ea typeface="+mj-ea"/>
                <a:cs typeface="Arial" panose="020B0604020202020204" pitchFamily="34" charset="0"/>
              </a:defRPr>
            </a:lvl1pPr>
          </a:lstStyle>
          <a:p>
            <a:pPr algn="ctr"/>
            <a:r>
              <a:rPr lang="en-IN" sz="2400" dirty="0">
                <a:solidFill>
                  <a:schemeClr val="accent1">
                    <a:lumMod val="50000"/>
                  </a:schemeClr>
                </a:solidFill>
              </a:rPr>
              <a:t>3. SAVING STEAM FOR IRONS</a:t>
            </a:r>
          </a:p>
        </p:txBody>
      </p:sp>
    </p:spTree>
    <p:extLst>
      <p:ext uri="{BB962C8B-B14F-4D97-AF65-F5344CB8AC3E}">
        <p14:creationId xmlns:p14="http://schemas.microsoft.com/office/powerpoint/2010/main" val="3448727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230E8-B4B7-4F8C-9A9F-D503205A1E4D}"/>
              </a:ext>
            </a:extLst>
          </p:cNvPr>
          <p:cNvSpPr>
            <a:spLocks noGrp="1"/>
          </p:cNvSpPr>
          <p:nvPr>
            <p:ph type="title"/>
          </p:nvPr>
        </p:nvSpPr>
        <p:spPr>
          <a:xfrm>
            <a:off x="477545" y="971793"/>
            <a:ext cx="9144000" cy="371400"/>
          </a:xfrm>
        </p:spPr>
        <p:txBody>
          <a:bodyPr>
            <a:normAutofit/>
          </a:bodyPr>
          <a:lstStyle/>
          <a:p>
            <a:r>
              <a:rPr lang="en-IN" sz="1400" dirty="0">
                <a:solidFill>
                  <a:schemeClr val="accent1">
                    <a:lumMod val="50000"/>
                  </a:schemeClr>
                </a:solidFill>
                <a:latin typeface="+mn-lt"/>
              </a:rPr>
              <a:t>USE OF EFFICIENT MATERIALS AND PROCESSES</a:t>
            </a:r>
          </a:p>
        </p:txBody>
      </p:sp>
      <p:sp>
        <p:nvSpPr>
          <p:cNvPr id="3" name="Content Placeholder 2">
            <a:extLst>
              <a:ext uri="{FF2B5EF4-FFF2-40B4-BE49-F238E27FC236}">
                <a16:creationId xmlns:a16="http://schemas.microsoft.com/office/drawing/2014/main" id="{6FBE0326-9EAD-45C7-90CB-FAF96C47C702}"/>
              </a:ext>
            </a:extLst>
          </p:cNvPr>
          <p:cNvSpPr>
            <a:spLocks noGrp="1"/>
          </p:cNvSpPr>
          <p:nvPr>
            <p:ph idx="1"/>
          </p:nvPr>
        </p:nvSpPr>
        <p:spPr>
          <a:xfrm>
            <a:off x="353291" y="1333801"/>
            <a:ext cx="4877736" cy="1457703"/>
          </a:xfrm>
        </p:spPr>
        <p:txBody>
          <a:bodyPr>
            <a:normAutofit/>
          </a:bodyPr>
          <a:lstStyle/>
          <a:p>
            <a:pPr algn="just">
              <a:spcAft>
                <a:spcPts val="1350"/>
              </a:spcAft>
              <a:buFont typeface="Arial" panose="020B0604020202020204" pitchFamily="34" charset="0"/>
              <a:buChar char="•"/>
            </a:pPr>
            <a:r>
              <a:rPr lang="en-US" sz="1400" dirty="0">
                <a:solidFill>
                  <a:schemeClr val="tx1"/>
                </a:solidFill>
                <a:latin typeface="+mn-lt"/>
              </a:rPr>
              <a:t>Polymers fiber products with optimized properties, including improved dye ability.</a:t>
            </a:r>
          </a:p>
          <a:p>
            <a:pPr algn="just">
              <a:spcAft>
                <a:spcPts val="1350"/>
              </a:spcAft>
              <a:buFont typeface="Arial" panose="020B0604020202020204" pitchFamily="34" charset="0"/>
              <a:buChar char="•"/>
            </a:pPr>
            <a:r>
              <a:rPr lang="en-US" sz="1400" dirty="0">
                <a:solidFill>
                  <a:schemeClr val="tx1"/>
                </a:solidFill>
                <a:latin typeface="+mn-lt"/>
              </a:rPr>
              <a:t>Soaping, washing / rinsing process after dyeing  reduced the processing time and water consumption compared to the conventional system.</a:t>
            </a:r>
          </a:p>
          <a:p>
            <a:pPr algn="just">
              <a:spcAft>
                <a:spcPts val="1350"/>
              </a:spcAft>
              <a:buFont typeface="Arial" panose="020B0604020202020204" pitchFamily="34" charset="0"/>
              <a:buChar char="•"/>
            </a:pPr>
            <a:endParaRPr lang="en-US" sz="1400" dirty="0">
              <a:solidFill>
                <a:schemeClr val="tx1"/>
              </a:solidFill>
              <a:latin typeface="+mn-lt"/>
            </a:endParaRPr>
          </a:p>
          <a:p>
            <a:pPr algn="just">
              <a:spcAft>
                <a:spcPts val="1350"/>
              </a:spcAft>
              <a:buFont typeface="Arial" panose="020B0604020202020204" pitchFamily="34" charset="0"/>
              <a:buChar char="•"/>
            </a:pPr>
            <a:endParaRPr lang="en-IN" sz="1400" dirty="0">
              <a:solidFill>
                <a:schemeClr val="tx1"/>
              </a:solidFill>
              <a:latin typeface="+mn-lt"/>
            </a:endParaRPr>
          </a:p>
          <a:p>
            <a:pPr algn="just">
              <a:spcAft>
                <a:spcPts val="1350"/>
              </a:spcAft>
              <a:buFont typeface="Arial" panose="020B0604020202020204" pitchFamily="34" charset="0"/>
              <a:buChar char="•"/>
            </a:pPr>
            <a:endParaRPr lang="en-IN" sz="1400" dirty="0">
              <a:solidFill>
                <a:schemeClr val="tx1"/>
              </a:solidFill>
              <a:latin typeface="+mn-lt"/>
            </a:endParaRPr>
          </a:p>
        </p:txBody>
      </p:sp>
      <p:pic>
        <p:nvPicPr>
          <p:cNvPr id="8" name="Picture 7">
            <a:extLst>
              <a:ext uri="{FF2B5EF4-FFF2-40B4-BE49-F238E27FC236}">
                <a16:creationId xmlns:a16="http://schemas.microsoft.com/office/drawing/2014/main" id="{59A26DB2-F073-4C2F-A828-3E7246B120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5977" y="2704238"/>
            <a:ext cx="1927410" cy="1448311"/>
          </a:xfrm>
          <a:prstGeom prst="rect">
            <a:avLst/>
          </a:prstGeom>
        </p:spPr>
      </p:pic>
      <p:pic>
        <p:nvPicPr>
          <p:cNvPr id="9" name="Picture 8">
            <a:extLst>
              <a:ext uri="{FF2B5EF4-FFF2-40B4-BE49-F238E27FC236}">
                <a16:creationId xmlns:a16="http://schemas.microsoft.com/office/drawing/2014/main" id="{4F57BCD2-220B-42E8-9376-A178E61746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49545" y="1522022"/>
            <a:ext cx="3895940" cy="2364433"/>
          </a:xfrm>
          <a:prstGeom prst="rect">
            <a:avLst/>
          </a:prstGeom>
        </p:spPr>
      </p:pic>
      <p:sp>
        <p:nvSpPr>
          <p:cNvPr id="5" name="TextBox 4">
            <a:extLst>
              <a:ext uri="{FF2B5EF4-FFF2-40B4-BE49-F238E27FC236}">
                <a16:creationId xmlns:a16="http://schemas.microsoft.com/office/drawing/2014/main" id="{14B196D3-7119-CF73-C338-19DAC208A978}"/>
              </a:ext>
            </a:extLst>
          </p:cNvPr>
          <p:cNvSpPr txBox="1"/>
          <p:nvPr/>
        </p:nvSpPr>
        <p:spPr>
          <a:xfrm>
            <a:off x="523103" y="379834"/>
            <a:ext cx="8097794" cy="461665"/>
          </a:xfrm>
          <a:prstGeom prst="rect">
            <a:avLst/>
          </a:prstGeom>
          <a:noFill/>
        </p:spPr>
        <p:txBody>
          <a:bodyPr wrap="square">
            <a:spAutoFit/>
          </a:bodyPr>
          <a:lstStyle/>
          <a:p>
            <a:r>
              <a:rPr lang="en-US" sz="2400" b="1" dirty="0">
                <a:solidFill>
                  <a:schemeClr val="accent1">
                    <a:lumMod val="50000"/>
                  </a:schemeClr>
                </a:solidFill>
              </a:rPr>
              <a:t>I. Energy efficiency opportunities in yarn production</a:t>
            </a:r>
            <a:endParaRPr lang="en-VN" sz="2400" dirty="0"/>
          </a:p>
        </p:txBody>
      </p:sp>
    </p:spTree>
    <p:extLst>
      <p:ext uri="{BB962C8B-B14F-4D97-AF65-F5344CB8AC3E}">
        <p14:creationId xmlns:p14="http://schemas.microsoft.com/office/powerpoint/2010/main" val="358730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D13E7-1112-44B3-AFC3-742DE4B76CC9}"/>
              </a:ext>
            </a:extLst>
          </p:cNvPr>
          <p:cNvSpPr>
            <a:spLocks noGrp="1"/>
          </p:cNvSpPr>
          <p:nvPr>
            <p:ph type="title"/>
          </p:nvPr>
        </p:nvSpPr>
        <p:spPr>
          <a:xfrm>
            <a:off x="440316" y="396390"/>
            <a:ext cx="8244676" cy="454133"/>
          </a:xfrm>
          <a:noFill/>
        </p:spPr>
        <p:txBody>
          <a:bodyPr>
            <a:normAutofit/>
          </a:bodyPr>
          <a:lstStyle/>
          <a:p>
            <a:pPr algn="ctr"/>
            <a:r>
              <a:rPr lang="en-US" sz="2400" dirty="0">
                <a:solidFill>
                  <a:schemeClr val="accent4">
                    <a:lumMod val="50000"/>
                  </a:schemeClr>
                </a:solidFill>
              </a:rPr>
              <a:t>4. DENIM WASHING TECHNIQUES</a:t>
            </a:r>
            <a:endParaRPr lang="en-IN" sz="2400" dirty="0">
              <a:solidFill>
                <a:schemeClr val="accent4">
                  <a:lumMod val="50000"/>
                </a:schemeClr>
              </a:solidFill>
            </a:endParaRPr>
          </a:p>
        </p:txBody>
      </p:sp>
      <p:sp>
        <p:nvSpPr>
          <p:cNvPr id="6" name="Content Placeholder 5"/>
          <p:cNvSpPr>
            <a:spLocks noGrp="1"/>
          </p:cNvSpPr>
          <p:nvPr>
            <p:ph idx="1"/>
          </p:nvPr>
        </p:nvSpPr>
        <p:spPr>
          <a:xfrm>
            <a:off x="356379" y="1075504"/>
            <a:ext cx="5915025" cy="3628767"/>
          </a:xfrm>
        </p:spPr>
        <p:txBody>
          <a:bodyPr>
            <a:normAutofit/>
          </a:bodyPr>
          <a:lstStyle/>
          <a:p>
            <a:pPr algn="l">
              <a:buFont typeface="Wingdings" panose="05000000000000000000" pitchFamily="2" charset="2"/>
              <a:buChar char="q"/>
            </a:pPr>
            <a:r>
              <a:rPr lang="en-US" sz="1600" b="1" dirty="0"/>
              <a:t>Mechanical wash</a:t>
            </a:r>
            <a:endParaRPr lang="en-US" sz="1600" dirty="0"/>
          </a:p>
          <a:p>
            <a:pPr marL="0" indent="0">
              <a:buNone/>
            </a:pPr>
            <a:endParaRPr lang="en-US" sz="1200" dirty="0"/>
          </a:p>
        </p:txBody>
      </p:sp>
      <p:pic>
        <p:nvPicPr>
          <p:cNvPr id="7" name="Picture 6"/>
          <p:cNvPicPr>
            <a:picLocks noChangeAspect="1"/>
          </p:cNvPicPr>
          <p:nvPr/>
        </p:nvPicPr>
        <p:blipFill>
          <a:blip r:embed="rId2"/>
          <a:stretch>
            <a:fillRect/>
          </a:stretch>
        </p:blipFill>
        <p:spPr>
          <a:xfrm>
            <a:off x="356380" y="1373084"/>
            <a:ext cx="3205555" cy="1704371"/>
          </a:xfrm>
          <a:prstGeom prst="rect">
            <a:avLst/>
          </a:prstGeom>
        </p:spPr>
      </p:pic>
      <p:pic>
        <p:nvPicPr>
          <p:cNvPr id="8" name="Picture 7"/>
          <p:cNvPicPr>
            <a:picLocks noChangeAspect="1"/>
          </p:cNvPicPr>
          <p:nvPr/>
        </p:nvPicPr>
        <p:blipFill>
          <a:blip r:embed="rId3"/>
          <a:stretch>
            <a:fillRect/>
          </a:stretch>
        </p:blipFill>
        <p:spPr>
          <a:xfrm>
            <a:off x="3575062" y="1499122"/>
            <a:ext cx="3168925" cy="1537664"/>
          </a:xfrm>
          <a:prstGeom prst="rect">
            <a:avLst/>
          </a:prstGeom>
        </p:spPr>
      </p:pic>
      <p:sp>
        <p:nvSpPr>
          <p:cNvPr id="9" name="Rectangle 8"/>
          <p:cNvSpPr/>
          <p:nvPr/>
        </p:nvSpPr>
        <p:spPr>
          <a:xfrm>
            <a:off x="3575062" y="1026049"/>
            <a:ext cx="1901483" cy="346249"/>
          </a:xfrm>
          <a:prstGeom prst="rect">
            <a:avLst/>
          </a:prstGeom>
        </p:spPr>
        <p:txBody>
          <a:bodyPr wrap="none">
            <a:spAutoFit/>
          </a:bodyPr>
          <a:lstStyle/>
          <a:p>
            <a:pPr>
              <a:buFont typeface="Wingdings" panose="05000000000000000000" pitchFamily="2" charset="2"/>
              <a:buChar char="q"/>
            </a:pPr>
            <a:r>
              <a:rPr lang="en-US" sz="1600" b="1" dirty="0">
                <a:latin typeface="Arial" panose="020B0604020202020204" pitchFamily="34" charset="0"/>
                <a:cs typeface="Arial" panose="020B0604020202020204" pitchFamily="34" charset="0"/>
              </a:rPr>
              <a:t>Chemical wash</a:t>
            </a:r>
            <a:endParaRPr lang="en-US" sz="1600"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4"/>
          <a:stretch>
            <a:fillRect/>
          </a:stretch>
        </p:blipFill>
        <p:spPr>
          <a:xfrm>
            <a:off x="876735" y="3086241"/>
            <a:ext cx="4474584" cy="1527253"/>
          </a:xfrm>
          <a:prstGeom prst="rect">
            <a:avLst/>
          </a:prstGeom>
        </p:spPr>
      </p:pic>
      <p:pic>
        <p:nvPicPr>
          <p:cNvPr id="10" name="Picture 9">
            <a:extLst>
              <a:ext uri="{FF2B5EF4-FFF2-40B4-BE49-F238E27FC236}">
                <a16:creationId xmlns:a16="http://schemas.microsoft.com/office/drawing/2014/main" id="{E3E8B2FB-6F59-4970-8825-C213B57F61A1}"/>
              </a:ext>
            </a:extLst>
          </p:cNvPr>
          <p:cNvPicPr>
            <a:picLocks noChangeAspect="1"/>
          </p:cNvPicPr>
          <p:nvPr/>
        </p:nvPicPr>
        <p:blipFill>
          <a:blip r:embed="rId5"/>
          <a:stretch>
            <a:fillRect/>
          </a:stretch>
        </p:blipFill>
        <p:spPr>
          <a:xfrm>
            <a:off x="6843788" y="1016041"/>
            <a:ext cx="2079739" cy="1559804"/>
          </a:xfrm>
          <a:prstGeom prst="rect">
            <a:avLst/>
          </a:prstGeom>
        </p:spPr>
      </p:pic>
      <p:sp>
        <p:nvSpPr>
          <p:cNvPr id="11" name="Rectangle 10">
            <a:extLst>
              <a:ext uri="{FF2B5EF4-FFF2-40B4-BE49-F238E27FC236}">
                <a16:creationId xmlns:a16="http://schemas.microsoft.com/office/drawing/2014/main" id="{0E3F8340-2B00-4434-B510-B75C3F0BB4EB}"/>
              </a:ext>
            </a:extLst>
          </p:cNvPr>
          <p:cNvSpPr/>
          <p:nvPr/>
        </p:nvSpPr>
        <p:spPr>
          <a:xfrm>
            <a:off x="6895005" y="2611244"/>
            <a:ext cx="2076191" cy="253916"/>
          </a:xfrm>
          <a:prstGeom prst="rect">
            <a:avLst/>
          </a:prstGeom>
        </p:spPr>
        <p:txBody>
          <a:bodyPr wrap="square">
            <a:spAutoFit/>
          </a:bodyPr>
          <a:lstStyle/>
          <a:p>
            <a:pPr algn="ctr"/>
            <a:r>
              <a:rPr lang="en-IN" sz="1000" b="1" dirty="0"/>
              <a:t>Tumbler washing Machines</a:t>
            </a:r>
          </a:p>
        </p:txBody>
      </p:sp>
      <p:pic>
        <p:nvPicPr>
          <p:cNvPr id="13" name="Picture 12">
            <a:extLst>
              <a:ext uri="{FF2B5EF4-FFF2-40B4-BE49-F238E27FC236}">
                <a16:creationId xmlns:a16="http://schemas.microsoft.com/office/drawing/2014/main" id="{F3ECB273-1D0D-4EB7-B85F-D3D19AEFC1D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4395" t="13937"/>
          <a:stretch/>
        </p:blipFill>
        <p:spPr>
          <a:xfrm>
            <a:off x="7131766" y="2899351"/>
            <a:ext cx="1503781" cy="1804920"/>
          </a:xfrm>
          <a:prstGeom prst="rect">
            <a:avLst/>
          </a:prstGeom>
        </p:spPr>
      </p:pic>
      <p:sp>
        <p:nvSpPr>
          <p:cNvPr id="14" name="Rectangle 13">
            <a:extLst>
              <a:ext uri="{FF2B5EF4-FFF2-40B4-BE49-F238E27FC236}">
                <a16:creationId xmlns:a16="http://schemas.microsoft.com/office/drawing/2014/main" id="{71DE4980-DD09-427C-A371-A7C7FCB319CB}"/>
              </a:ext>
            </a:extLst>
          </p:cNvPr>
          <p:cNvSpPr/>
          <p:nvPr/>
        </p:nvSpPr>
        <p:spPr>
          <a:xfrm>
            <a:off x="6743988" y="4748853"/>
            <a:ext cx="2390324" cy="253916"/>
          </a:xfrm>
          <a:prstGeom prst="rect">
            <a:avLst/>
          </a:prstGeom>
        </p:spPr>
        <p:txBody>
          <a:bodyPr wrap="square">
            <a:spAutoFit/>
          </a:bodyPr>
          <a:lstStyle/>
          <a:p>
            <a:pPr algn="ctr"/>
            <a:r>
              <a:rPr lang="en-IN" sz="1000" b="1" dirty="0">
                <a:solidFill>
                  <a:schemeClr val="accent6">
                    <a:lumMod val="50000"/>
                  </a:schemeClr>
                </a:solidFill>
              </a:rPr>
              <a:t>Rotary Drum Washing Machines</a:t>
            </a:r>
          </a:p>
        </p:txBody>
      </p:sp>
    </p:spTree>
    <p:extLst>
      <p:ext uri="{BB962C8B-B14F-4D97-AF65-F5344CB8AC3E}">
        <p14:creationId xmlns:p14="http://schemas.microsoft.com/office/powerpoint/2010/main" val="4285509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BFE1E-A526-4805-BCBA-E6E5C67F8DB3}"/>
              </a:ext>
            </a:extLst>
          </p:cNvPr>
          <p:cNvSpPr>
            <a:spLocks noGrp="1"/>
          </p:cNvSpPr>
          <p:nvPr>
            <p:ph type="title"/>
          </p:nvPr>
        </p:nvSpPr>
        <p:spPr/>
        <p:txBody>
          <a:bodyPr>
            <a:normAutofit/>
          </a:bodyPr>
          <a:lstStyle/>
          <a:p>
            <a:pPr algn="ctr"/>
            <a:r>
              <a:rPr lang="en-IN" sz="2400" dirty="0">
                <a:solidFill>
                  <a:schemeClr val="accent1">
                    <a:lumMod val="50000"/>
                  </a:schemeClr>
                </a:solidFill>
              </a:rPr>
              <a:t>5. OZONE WASHING SYSTEM</a:t>
            </a:r>
          </a:p>
        </p:txBody>
      </p:sp>
      <p:sp>
        <p:nvSpPr>
          <p:cNvPr id="3" name="Content Placeholder 2">
            <a:extLst>
              <a:ext uri="{FF2B5EF4-FFF2-40B4-BE49-F238E27FC236}">
                <a16:creationId xmlns:a16="http://schemas.microsoft.com/office/drawing/2014/main" id="{193046EF-3ADA-40B7-B332-9690CE13C422}"/>
              </a:ext>
            </a:extLst>
          </p:cNvPr>
          <p:cNvSpPr>
            <a:spLocks noGrp="1"/>
          </p:cNvSpPr>
          <p:nvPr>
            <p:ph idx="1"/>
          </p:nvPr>
        </p:nvSpPr>
        <p:spPr>
          <a:xfrm>
            <a:off x="457201" y="1051971"/>
            <a:ext cx="5299364" cy="2388088"/>
          </a:xfrm>
        </p:spPr>
        <p:txBody>
          <a:bodyPr>
            <a:noAutofit/>
          </a:bodyPr>
          <a:lstStyle/>
          <a:p>
            <a:pPr algn="just">
              <a:spcAft>
                <a:spcPts val="1350"/>
              </a:spcAft>
            </a:pPr>
            <a:r>
              <a:rPr lang="en-US" sz="1100" dirty="0">
                <a:solidFill>
                  <a:schemeClr val="tx1"/>
                </a:solidFill>
              </a:rPr>
              <a:t>Ozone having bleaching property, hence can be used for bleaching of denim. </a:t>
            </a:r>
          </a:p>
          <a:p>
            <a:pPr algn="just">
              <a:spcAft>
                <a:spcPts val="1350"/>
              </a:spcAft>
            </a:pPr>
            <a:r>
              <a:rPr lang="en-US" sz="1100" dirty="0">
                <a:solidFill>
                  <a:schemeClr val="tx1"/>
                </a:solidFill>
              </a:rPr>
              <a:t>Ozone allows washing to be conducted using cold water, thereby saving considerable heat energy and water consumption. </a:t>
            </a:r>
          </a:p>
          <a:p>
            <a:pPr algn="just">
              <a:spcAft>
                <a:spcPts val="1350"/>
              </a:spcAft>
            </a:pPr>
            <a:r>
              <a:rPr lang="en-US" sz="1100" dirty="0">
                <a:solidFill>
                  <a:schemeClr val="tx1"/>
                </a:solidFill>
              </a:rPr>
              <a:t>Enhances the wash process, resulting in a significant reduction in detergent dosage and number of rinses, thus saving water. </a:t>
            </a:r>
          </a:p>
          <a:p>
            <a:pPr algn="just">
              <a:spcAft>
                <a:spcPts val="1350"/>
              </a:spcAft>
            </a:pPr>
            <a:r>
              <a:rPr lang="en-US" sz="1100" dirty="0">
                <a:solidFill>
                  <a:schemeClr val="tx1"/>
                </a:solidFill>
              </a:rPr>
              <a:t>Gentler to fabrics, thus extending linen life. </a:t>
            </a:r>
          </a:p>
          <a:p>
            <a:pPr algn="just">
              <a:spcAft>
                <a:spcPts val="1350"/>
              </a:spcAft>
            </a:pPr>
            <a:r>
              <a:rPr lang="en-US" sz="1100" dirty="0">
                <a:solidFill>
                  <a:schemeClr val="tx1"/>
                </a:solidFill>
              </a:rPr>
              <a:t>Ozone gas also use for localized facing.</a:t>
            </a:r>
          </a:p>
          <a:p>
            <a:pPr algn="just">
              <a:spcAft>
                <a:spcPts val="1350"/>
              </a:spcAft>
            </a:pPr>
            <a:r>
              <a:rPr lang="en-US" sz="1100" dirty="0">
                <a:solidFill>
                  <a:schemeClr val="tx1"/>
                </a:solidFill>
              </a:rPr>
              <a:t>Beneficial for effluents, resulting in reductions in COD</a:t>
            </a:r>
            <a:endParaRPr lang="en-IN" sz="1100" dirty="0">
              <a:solidFill>
                <a:schemeClr val="tx1"/>
              </a:solidFill>
            </a:endParaRPr>
          </a:p>
        </p:txBody>
      </p:sp>
      <p:pic>
        <p:nvPicPr>
          <p:cNvPr id="5" name="Picture 4">
            <a:extLst>
              <a:ext uri="{FF2B5EF4-FFF2-40B4-BE49-F238E27FC236}">
                <a16:creationId xmlns:a16="http://schemas.microsoft.com/office/drawing/2014/main" id="{7B9FC2BF-CD5C-4A9E-9508-779DEAB997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42187"/>
          <a:stretch/>
        </p:blipFill>
        <p:spPr>
          <a:xfrm>
            <a:off x="7263034" y="1216400"/>
            <a:ext cx="1423766" cy="1588710"/>
          </a:xfrm>
          <a:prstGeom prst="rect">
            <a:avLst/>
          </a:prstGeom>
        </p:spPr>
      </p:pic>
      <p:pic>
        <p:nvPicPr>
          <p:cNvPr id="7" name="Picture 6">
            <a:extLst>
              <a:ext uri="{FF2B5EF4-FFF2-40B4-BE49-F238E27FC236}">
                <a16:creationId xmlns:a16="http://schemas.microsoft.com/office/drawing/2014/main" id="{807DECB5-3D45-49D9-A07F-9FFE1AAD208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8094"/>
          <a:stretch/>
        </p:blipFill>
        <p:spPr>
          <a:xfrm>
            <a:off x="6113803" y="1051971"/>
            <a:ext cx="1138840" cy="1753139"/>
          </a:xfrm>
          <a:prstGeom prst="rect">
            <a:avLst/>
          </a:prstGeom>
        </p:spPr>
      </p:pic>
      <p:pic>
        <p:nvPicPr>
          <p:cNvPr id="8" name="Picture 7" descr="A large industrial washing machine&#10;&#10;AI-generated content may be incorrect.">
            <a:extLst>
              <a:ext uri="{FF2B5EF4-FFF2-40B4-BE49-F238E27FC236}">
                <a16:creationId xmlns:a16="http://schemas.microsoft.com/office/drawing/2014/main" id="{E61D29C2-FF79-42F4-BB34-82590DDC0219}"/>
              </a:ext>
            </a:extLst>
          </p:cNvPr>
          <p:cNvPicPr>
            <a:picLocks noChangeAspect="1"/>
          </p:cNvPicPr>
          <p:nvPr/>
        </p:nvPicPr>
        <p:blipFill>
          <a:blip r:embed="rId5"/>
          <a:srcRect t="9581" r="-2" b="31090"/>
          <a:stretch/>
        </p:blipFill>
        <p:spPr>
          <a:xfrm>
            <a:off x="2470061" y="3440059"/>
            <a:ext cx="1461827" cy="1703441"/>
          </a:xfrm>
          <a:prstGeom prst="rect">
            <a:avLst/>
          </a:prstGeom>
          <a:noFill/>
          <a:ln>
            <a:noFill/>
          </a:ln>
        </p:spPr>
      </p:pic>
      <p:sp>
        <p:nvSpPr>
          <p:cNvPr id="6" name="Rectangle 5"/>
          <p:cNvSpPr/>
          <p:nvPr/>
        </p:nvSpPr>
        <p:spPr>
          <a:xfrm>
            <a:off x="1246908" y="3440059"/>
            <a:ext cx="7980219" cy="1111523"/>
          </a:xfrm>
          <a:prstGeom prst="rect">
            <a:avLst/>
          </a:prstGeom>
        </p:spPr>
        <p:txBody>
          <a:bodyPr wrap="square">
            <a:spAutoFit/>
          </a:bodyPr>
          <a:lstStyle/>
          <a:p>
            <a:pPr marL="3597275" indent="-342900" algn="just">
              <a:lnSpc>
                <a:spcPct val="107000"/>
              </a:lnSpc>
              <a:spcAft>
                <a:spcPts val="800"/>
              </a:spcAft>
            </a:pPr>
            <a:r>
              <a:rPr lang="en-US" sz="1100" b="1">
                <a:ea typeface="Calibri" panose="020F0502020204030204" pitchFamily="34" charset="0"/>
                <a:cs typeface="Times New Roman" panose="02020603050405020304" pitchFamily="18" charset="0"/>
              </a:rPr>
              <a:t>Mist Spray Technology (Fabcare – Mist Spray – Resinator):</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Applied to fabric finishing: softening, dyeing, antibacterial...</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Environmentally friendly, cost-saving.</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Reduces 90% water, 47% energy, eliminates chemical waste.</a:t>
            </a:r>
            <a:endParaRPr lang="en-US"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792000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947AC3C-0D33-44D6-A155-83E6375573DD}"/>
              </a:ext>
            </a:extLst>
          </p:cNvPr>
          <p:cNvSpPr>
            <a:spLocks noGrp="1"/>
          </p:cNvSpPr>
          <p:nvPr>
            <p:ph type="title"/>
          </p:nvPr>
        </p:nvSpPr>
        <p:spPr>
          <a:xfrm>
            <a:off x="413335" y="280555"/>
            <a:ext cx="8281555" cy="640952"/>
          </a:xfrm>
          <a:noFill/>
        </p:spPr>
        <p:txBody>
          <a:bodyPr>
            <a:normAutofit/>
          </a:bodyPr>
          <a:lstStyle/>
          <a:p>
            <a:pPr algn="ctr"/>
            <a:r>
              <a:rPr lang="en-IN" sz="1800" dirty="0">
                <a:solidFill>
                  <a:schemeClr val="accent1">
                    <a:lumMod val="50000"/>
                  </a:schemeClr>
                </a:solidFill>
              </a:rPr>
              <a:t>6. NANO BUBBLE TECHNOLOGY IN SUSTAINABLE JEAN FINISHING</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39527" y="1064820"/>
            <a:ext cx="3229117" cy="1823853"/>
          </a:xfrm>
          <a:prstGeom prst="rect">
            <a:avLst/>
          </a:prstGeom>
        </p:spPr>
      </p:pic>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1274" y="1059873"/>
            <a:ext cx="2993081" cy="1828800"/>
          </a:xfrm>
          <a:prstGeom prst="rect">
            <a:avLst/>
          </a:prstGeom>
        </p:spPr>
      </p:pic>
      <p:pic>
        <p:nvPicPr>
          <p:cNvPr id="6" name="Picture 5"/>
          <p:cNvPicPr>
            <a:picLocks noChangeAspect="1"/>
          </p:cNvPicPr>
          <p:nvPr/>
        </p:nvPicPr>
        <p:blipFill>
          <a:blip r:embed="rId4"/>
          <a:stretch>
            <a:fillRect/>
          </a:stretch>
        </p:blipFill>
        <p:spPr>
          <a:xfrm>
            <a:off x="4575565" y="2961410"/>
            <a:ext cx="3557039" cy="2009370"/>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2777" y="3027039"/>
            <a:ext cx="2830073" cy="323780"/>
          </a:xfrm>
          <a:prstGeom prst="rect">
            <a:avLst/>
          </a:prstGeom>
        </p:spPr>
      </p:pic>
    </p:spTree>
    <p:extLst>
      <p:ext uri="{BB962C8B-B14F-4D97-AF65-F5344CB8AC3E}">
        <p14:creationId xmlns:p14="http://schemas.microsoft.com/office/powerpoint/2010/main" val="33921810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A3F01-6D81-4AFC-A825-3EBE4F8E85A1}"/>
              </a:ext>
            </a:extLst>
          </p:cNvPr>
          <p:cNvSpPr>
            <a:spLocks noGrp="1"/>
          </p:cNvSpPr>
          <p:nvPr>
            <p:ph type="title"/>
          </p:nvPr>
        </p:nvSpPr>
        <p:spPr>
          <a:xfrm>
            <a:off x="457200" y="421866"/>
            <a:ext cx="8229600" cy="371400"/>
          </a:xfrm>
        </p:spPr>
        <p:txBody>
          <a:bodyPr>
            <a:noAutofit/>
          </a:bodyPr>
          <a:lstStyle/>
          <a:p>
            <a:pPr algn="ctr"/>
            <a:r>
              <a:rPr lang="en-US" sz="2000" dirty="0">
                <a:solidFill>
                  <a:schemeClr val="accent4">
                    <a:lumMod val="50000"/>
                  </a:schemeClr>
                </a:solidFill>
              </a:rPr>
              <a:t>7. RESOURCE EFFICIENT PROCESSES IN GARMENT WASHING</a:t>
            </a:r>
          </a:p>
        </p:txBody>
      </p:sp>
      <p:sp>
        <p:nvSpPr>
          <p:cNvPr id="3" name="Content Placeholder 2">
            <a:extLst>
              <a:ext uri="{FF2B5EF4-FFF2-40B4-BE49-F238E27FC236}">
                <a16:creationId xmlns:a16="http://schemas.microsoft.com/office/drawing/2014/main" id="{5D4FA6BC-44F6-4874-86EC-9F7B2BD09F0A}"/>
              </a:ext>
            </a:extLst>
          </p:cNvPr>
          <p:cNvSpPr>
            <a:spLocks noGrp="1"/>
          </p:cNvSpPr>
          <p:nvPr>
            <p:ph idx="1"/>
          </p:nvPr>
        </p:nvSpPr>
        <p:spPr>
          <a:xfrm>
            <a:off x="457200" y="1071741"/>
            <a:ext cx="8229600" cy="3579600"/>
          </a:xfrm>
        </p:spPr>
        <p:txBody>
          <a:bodyPr/>
          <a:lstStyle/>
          <a:p>
            <a:pPr marL="139700" indent="0">
              <a:buNone/>
            </a:pPr>
            <a:r>
              <a:rPr lang="en-US" dirty="0">
                <a:solidFill>
                  <a:schemeClr val="tx1"/>
                </a:solidFill>
              </a:rPr>
              <a:t>T</a:t>
            </a:r>
            <a:r>
              <a:rPr lang="en-US">
                <a:solidFill>
                  <a:schemeClr val="tx1"/>
                </a:solidFill>
              </a:rPr>
              <a:t>he </a:t>
            </a:r>
            <a:r>
              <a:rPr lang="en-US" dirty="0">
                <a:solidFill>
                  <a:schemeClr val="tx1"/>
                </a:solidFill>
              </a:rPr>
              <a:t>pumice stone with an abrasive drum coating, fastened to the internal drum of the washing machine which can create a number of ﬁnishes through ﬂexible abrasion adjustments.</a:t>
            </a:r>
          </a:p>
        </p:txBody>
      </p:sp>
      <p:pic>
        <p:nvPicPr>
          <p:cNvPr id="5" name="Picture 4">
            <a:extLst>
              <a:ext uri="{FF2B5EF4-FFF2-40B4-BE49-F238E27FC236}">
                <a16:creationId xmlns:a16="http://schemas.microsoft.com/office/drawing/2014/main" id="{07CDD043-BCA3-4CEA-8248-0C682149B2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34080" y="1911729"/>
            <a:ext cx="3395433" cy="2788264"/>
          </a:xfrm>
          <a:prstGeom prst="rect">
            <a:avLst/>
          </a:prstGeom>
        </p:spPr>
      </p:pic>
      <p:pic>
        <p:nvPicPr>
          <p:cNvPr id="7" name="Picture 6">
            <a:extLst>
              <a:ext uri="{FF2B5EF4-FFF2-40B4-BE49-F238E27FC236}">
                <a16:creationId xmlns:a16="http://schemas.microsoft.com/office/drawing/2014/main" id="{C3C5F3B6-A6C7-4198-A85A-88BA90D2E40B}"/>
              </a:ext>
            </a:extLst>
          </p:cNvPr>
          <p:cNvPicPr>
            <a:picLocks noChangeAspect="1"/>
          </p:cNvPicPr>
          <p:nvPr/>
        </p:nvPicPr>
        <p:blipFill>
          <a:blip r:embed="rId3"/>
          <a:stretch>
            <a:fillRect/>
          </a:stretch>
        </p:blipFill>
        <p:spPr>
          <a:xfrm>
            <a:off x="3341124" y="2223073"/>
            <a:ext cx="792956" cy="814388"/>
          </a:xfrm>
          <a:prstGeom prst="rect">
            <a:avLst/>
          </a:prstGeom>
        </p:spPr>
      </p:pic>
      <p:pic>
        <p:nvPicPr>
          <p:cNvPr id="9" name="Picture 8">
            <a:extLst>
              <a:ext uri="{FF2B5EF4-FFF2-40B4-BE49-F238E27FC236}">
                <a16:creationId xmlns:a16="http://schemas.microsoft.com/office/drawing/2014/main" id="{E2C58B83-FF0D-4C00-ACA1-B67E9E9962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24350" y="2335968"/>
            <a:ext cx="1627972" cy="2208737"/>
          </a:xfrm>
          <a:prstGeom prst="rect">
            <a:avLst/>
          </a:prstGeom>
        </p:spPr>
      </p:pic>
    </p:spTree>
    <p:extLst>
      <p:ext uri="{BB962C8B-B14F-4D97-AF65-F5344CB8AC3E}">
        <p14:creationId xmlns:p14="http://schemas.microsoft.com/office/powerpoint/2010/main" val="34683356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280EB-B81C-4666-92F5-921DB5CEAE39}"/>
              </a:ext>
            </a:extLst>
          </p:cNvPr>
          <p:cNvSpPr>
            <a:spLocks noGrp="1"/>
          </p:cNvSpPr>
          <p:nvPr>
            <p:ph type="title"/>
          </p:nvPr>
        </p:nvSpPr>
        <p:spPr>
          <a:xfrm>
            <a:off x="457200" y="411475"/>
            <a:ext cx="8229600" cy="371400"/>
          </a:xfrm>
        </p:spPr>
        <p:txBody>
          <a:bodyPr wrap="square" anchor="ctr">
            <a:normAutofit fontScale="90000"/>
          </a:bodyPr>
          <a:lstStyle/>
          <a:p>
            <a:pPr algn="ctr"/>
            <a:r>
              <a:rPr lang="en-IN" sz="2400" dirty="0">
                <a:solidFill>
                  <a:schemeClr val="accent1">
                    <a:lumMod val="50000"/>
                  </a:schemeClr>
                </a:solidFill>
              </a:rPr>
              <a:t>8. SUSTAINABILITY APPROACHES: LASER TECHNOLOGY </a:t>
            </a:r>
          </a:p>
        </p:txBody>
      </p:sp>
      <p:sp>
        <p:nvSpPr>
          <p:cNvPr id="8" name="Content Placeholder 7">
            <a:extLst>
              <a:ext uri="{FF2B5EF4-FFF2-40B4-BE49-F238E27FC236}">
                <a16:creationId xmlns:a16="http://schemas.microsoft.com/office/drawing/2014/main" id="{B9F8F9A9-DABD-4091-AA0E-5DBE9B06BD51}"/>
              </a:ext>
            </a:extLst>
          </p:cNvPr>
          <p:cNvSpPr>
            <a:spLocks noGrp="1"/>
          </p:cNvSpPr>
          <p:nvPr>
            <p:ph idx="4294967295"/>
          </p:nvPr>
        </p:nvSpPr>
        <p:spPr>
          <a:xfrm>
            <a:off x="457200" y="1044033"/>
            <a:ext cx="4135581" cy="3264408"/>
          </a:xfrm>
        </p:spPr>
        <p:txBody>
          <a:bodyPr anchor="t">
            <a:normAutofit lnSpcReduction="10000"/>
          </a:bodyPr>
          <a:lstStyle/>
          <a:p>
            <a:pPr marL="0" lvl="1" indent="0">
              <a:lnSpc>
                <a:spcPct val="150000"/>
              </a:lnSpc>
              <a:spcAft>
                <a:spcPts val="600"/>
              </a:spcAft>
              <a:buClr>
                <a:srgbClr val="000000"/>
              </a:buClr>
              <a:buNone/>
            </a:pPr>
            <a:r>
              <a:rPr lang="en-US" b="0" i="0" u="none" strike="noStrike" cap="none" dirty="0">
                <a:solidFill>
                  <a:schemeClr val="tx1"/>
                </a:solidFill>
                <a:latin typeface="Arial" panose="020B0604020202020204" pitchFamily="34" charset="0"/>
                <a:cs typeface="Arial" panose="020B0604020202020204" pitchFamily="34" charset="0"/>
              </a:rPr>
              <a:t>Laser. Computer-driven laser technology can replicate localized wear, whiskers, and intricate lacelike patterns without water, chemicals or stones.</a:t>
            </a:r>
          </a:p>
          <a:p>
            <a:pPr>
              <a:lnSpc>
                <a:spcPct val="150000"/>
              </a:lnSpc>
              <a:spcAft>
                <a:spcPts val="600"/>
              </a:spcAft>
              <a:buClr>
                <a:srgbClr val="000000"/>
              </a:buClr>
              <a:buFont typeface="Arial"/>
            </a:pPr>
            <a:r>
              <a:rPr lang="en-US" b="0" i="0" u="none" strike="noStrike" cap="none" dirty="0">
                <a:solidFill>
                  <a:schemeClr val="tx1"/>
                </a:solidFill>
                <a:latin typeface="Arial" panose="020B0604020202020204" pitchFamily="34" charset="0"/>
                <a:cs typeface="Arial" panose="020B0604020202020204" pitchFamily="34" charset="0"/>
              </a:rPr>
              <a:t>Costly, each garment must be individually positioned for treatment, and only one side can be treated at a time. </a:t>
            </a:r>
          </a:p>
          <a:p>
            <a:pPr>
              <a:lnSpc>
                <a:spcPct val="150000"/>
              </a:lnSpc>
              <a:spcAft>
                <a:spcPts val="600"/>
              </a:spcAft>
              <a:buClr>
                <a:srgbClr val="000000"/>
              </a:buClr>
              <a:buFont typeface="Arial"/>
            </a:pPr>
            <a:r>
              <a:rPr lang="en-US" b="0" i="0" u="none" strike="noStrike" cap="none" dirty="0">
                <a:solidFill>
                  <a:schemeClr val="tx1"/>
                </a:solidFill>
                <a:latin typeface="Arial" panose="020B0604020202020204" pitchFamily="34" charset="0"/>
                <a:cs typeface="Arial" panose="020B0604020202020204" pitchFamily="34" charset="0"/>
              </a:rPr>
              <a:t>Excellent for localized effects, laser is less beneficial for overall bleaching.</a:t>
            </a:r>
          </a:p>
          <a:p>
            <a:pPr>
              <a:lnSpc>
                <a:spcPct val="150000"/>
              </a:lnSpc>
              <a:spcAft>
                <a:spcPts val="600"/>
              </a:spcAft>
              <a:buClr>
                <a:srgbClr val="000000"/>
              </a:buClr>
              <a:buFont typeface="Arial"/>
            </a:pPr>
            <a:endParaRPr lang="en-US" b="0" i="0" u="none" strike="noStrike" cap="none" dirty="0">
              <a:solidFill>
                <a:schemeClr val="tx1"/>
              </a:solidFill>
              <a:latin typeface="Arial" panose="020B0604020202020204" pitchFamily="34" charset="0"/>
              <a:cs typeface="Arial" panose="020B0604020202020204" pitchFamily="34" charset="0"/>
            </a:endParaRPr>
          </a:p>
        </p:txBody>
      </p:sp>
      <p:pic>
        <p:nvPicPr>
          <p:cNvPr id="10" name="videoplayback" descr="A black and white image&#10;&#10;AI-generated content may be incorrect.">
            <a:hlinkClick r:id="" action="ppaction://media"/>
            <a:extLst>
              <a:ext uri="{FF2B5EF4-FFF2-40B4-BE49-F238E27FC236}">
                <a16:creationId xmlns:a16="http://schemas.microsoft.com/office/drawing/2014/main" id="{1CA95DC4-E13E-427F-BFE4-9A1AD743CB8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762500" y="1260801"/>
            <a:ext cx="3924300" cy="2207418"/>
          </a:xfrm>
          <a:prstGeom prst="rect">
            <a:avLst/>
          </a:prstGeom>
          <a:noFill/>
          <a:ln>
            <a:noFill/>
          </a:ln>
        </p:spPr>
      </p:pic>
    </p:spTree>
    <p:extLst>
      <p:ext uri="{BB962C8B-B14F-4D97-AF65-F5344CB8AC3E}">
        <p14:creationId xmlns:p14="http://schemas.microsoft.com/office/powerpoint/2010/main" val="13226997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mute="1">
                <p:cTn id="7" fill="hold" display="0">
                  <p:stCondLst>
                    <p:cond delay="indefinite"/>
                  </p:stCondLst>
                </p:cTn>
                <p:tgtEl>
                  <p:spTgt spid="10"/>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a:solidFill>
                  <a:schemeClr val="accent1">
                    <a:lumMod val="50000"/>
                  </a:schemeClr>
                </a:solidFill>
                <a:ea typeface="Calibri" panose="020F0502020204030204" pitchFamily="34" charset="0"/>
                <a:cs typeface="Arial" panose="020B0604020202020204" pitchFamily="34" charset="0"/>
              </a:rPr>
              <a:t>9. FLEXIPRO LASER MACHINE FOR DRY PROCESS</a:t>
            </a:r>
            <a:endParaRPr lang="en-US" sz="2400" dirty="0">
              <a:solidFill>
                <a:schemeClr val="accent1">
                  <a:lumMod val="50000"/>
                </a:schemeClr>
              </a:solidFill>
            </a:endParaRPr>
          </a:p>
        </p:txBody>
      </p:sp>
      <p:sp>
        <p:nvSpPr>
          <p:cNvPr id="5" name="Content Placeholder 4"/>
          <p:cNvSpPr>
            <a:spLocks noGrp="1"/>
          </p:cNvSpPr>
          <p:nvPr>
            <p:ph idx="1"/>
          </p:nvPr>
        </p:nvSpPr>
        <p:spPr>
          <a:xfrm>
            <a:off x="457200" y="1102105"/>
            <a:ext cx="5278582" cy="2678108"/>
          </a:xfrm>
        </p:spPr>
        <p:txBody>
          <a:bodyPr>
            <a:normAutofit/>
          </a:bodyPr>
          <a:lstStyle/>
          <a:p>
            <a:pPr marL="285750" indent="-285750" algn="just">
              <a:spcBef>
                <a:spcPts val="225"/>
              </a:spcBef>
              <a:spcAft>
                <a:spcPts val="225"/>
              </a:spcAft>
              <a:buFont typeface="Arial" panose="020B0604020202020204" pitchFamily="34" charset="0"/>
              <a:buChar char="•"/>
            </a:pPr>
            <a:r>
              <a:rPr lang="en-IN" sz="1400" dirty="0">
                <a:solidFill>
                  <a:schemeClr val="tx1"/>
                </a:solidFill>
              </a:rPr>
              <a:t>Patented Ultra fast scan (UFS) technology increases marking speed and takes spot accuracy to a higher level</a:t>
            </a:r>
            <a:endParaRPr lang="en-US" sz="1400" dirty="0">
              <a:solidFill>
                <a:schemeClr val="tx1"/>
              </a:solidFill>
            </a:endParaRPr>
          </a:p>
          <a:p>
            <a:pPr marL="285750" indent="-285750" algn="just">
              <a:spcBef>
                <a:spcPts val="225"/>
              </a:spcBef>
              <a:spcAft>
                <a:spcPts val="225"/>
              </a:spcAft>
              <a:buFont typeface="Arial" panose="020B0604020202020204" pitchFamily="34" charset="0"/>
              <a:buChar char="•"/>
            </a:pPr>
            <a:r>
              <a:rPr lang="en-IN" sz="1400" dirty="0">
                <a:solidFill>
                  <a:schemeClr val="tx1"/>
                </a:solidFill>
              </a:rPr>
              <a:t>Artificial vision camera: Allows a perfect positioning, placement of garment</a:t>
            </a:r>
          </a:p>
          <a:p>
            <a:pPr marL="285750" indent="-285750" algn="just">
              <a:spcBef>
                <a:spcPts val="225"/>
              </a:spcBef>
              <a:spcAft>
                <a:spcPts val="225"/>
              </a:spcAft>
              <a:buFont typeface="Arial" panose="020B0604020202020204" pitchFamily="34" charset="0"/>
              <a:buChar char="•"/>
            </a:pPr>
            <a:r>
              <a:rPr lang="en-IN" sz="1400" dirty="0">
                <a:solidFill>
                  <a:schemeClr val="tx1"/>
                </a:solidFill>
              </a:rPr>
              <a:t>3D Optical system: Automatically modifies the spot diameter : better definition, thinner lines, more grey scale</a:t>
            </a:r>
          </a:p>
          <a:p>
            <a:pPr marL="0" indent="0" algn="just">
              <a:spcBef>
                <a:spcPts val="225"/>
              </a:spcBef>
              <a:spcAft>
                <a:spcPts val="225"/>
              </a:spcAft>
              <a:buNone/>
            </a:pPr>
            <a:r>
              <a:rPr lang="en-US" sz="1400" u="sng" dirty="0">
                <a:solidFill>
                  <a:srgbClr val="C00000"/>
                </a:solidFill>
              </a:rPr>
              <a:t>Benefit: </a:t>
            </a:r>
          </a:p>
        </p:txBody>
      </p:sp>
      <p:pic>
        <p:nvPicPr>
          <p:cNvPr id="6" name="Picture 5">
            <a:extLst>
              <a:ext uri="{FF2B5EF4-FFF2-40B4-BE49-F238E27FC236}">
                <a16:creationId xmlns:a16="http://schemas.microsoft.com/office/drawing/2014/main" id="{52511FFE-C9C4-445F-9212-865BF9778D8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49780" y="1023133"/>
            <a:ext cx="2537020" cy="2276069"/>
          </a:xfrm>
          <a:prstGeom prst="rect">
            <a:avLst/>
          </a:prstGeom>
        </p:spPr>
      </p:pic>
      <p:pic>
        <p:nvPicPr>
          <p:cNvPr id="7" name="Picture 6">
            <a:extLst>
              <a:ext uri="{FF2B5EF4-FFF2-40B4-BE49-F238E27FC236}">
                <a16:creationId xmlns:a16="http://schemas.microsoft.com/office/drawing/2014/main" id="{6A7E6B45-0CBF-4ADE-BF60-BAD5399AF679}"/>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6135188" y="3306521"/>
            <a:ext cx="2551612" cy="1720516"/>
          </a:xfrm>
          <a:prstGeom prst="rect">
            <a:avLst/>
          </a:prstGeom>
        </p:spPr>
      </p:pic>
      <p:sp>
        <p:nvSpPr>
          <p:cNvPr id="3" name="Rectangle 2"/>
          <p:cNvSpPr/>
          <p:nvPr/>
        </p:nvSpPr>
        <p:spPr>
          <a:xfrm>
            <a:off x="1063876" y="2856398"/>
            <a:ext cx="4131579" cy="769441"/>
          </a:xfrm>
          <a:prstGeom prst="rect">
            <a:avLst/>
          </a:prstGeom>
          <a:solidFill>
            <a:schemeClr val="accent4">
              <a:lumMod val="20000"/>
              <a:lumOff val="80000"/>
            </a:schemeClr>
          </a:solidFill>
          <a:ln>
            <a:solidFill>
              <a:srgbClr val="FF0000"/>
            </a:solidFill>
          </a:ln>
        </p:spPr>
        <p:txBody>
          <a:bodyPr wrap="square">
            <a:spAutoFit/>
          </a:bodyPr>
          <a:lstStyle/>
          <a:p>
            <a:pPr marL="214313" indent="-214313">
              <a:buFont typeface="Arial" panose="020B0604020202020204" pitchFamily="34" charset="0"/>
              <a:buChar char="•"/>
            </a:pPr>
            <a:r>
              <a:rPr lang="en-US" sz="1100" i="1" dirty="0"/>
              <a:t>Increase the productivity capacity and optimization of costs</a:t>
            </a:r>
          </a:p>
          <a:p>
            <a:pPr marL="214313" indent="-214313">
              <a:buFont typeface="Arial" panose="020B0604020202020204" pitchFamily="34" charset="0"/>
              <a:buChar char="•"/>
            </a:pPr>
            <a:r>
              <a:rPr lang="en-US" sz="1100" i="1" dirty="0"/>
              <a:t>Multiplies the possibilities of design and creativity </a:t>
            </a:r>
          </a:p>
          <a:p>
            <a:pPr marL="214313" indent="-214313">
              <a:buFont typeface="Arial" panose="020B0604020202020204" pitchFamily="34" charset="0"/>
              <a:buChar char="•"/>
            </a:pPr>
            <a:r>
              <a:rPr lang="en-US" sz="1100" i="1" dirty="0"/>
              <a:t>Precise control of real-time production of machines </a:t>
            </a:r>
          </a:p>
          <a:p>
            <a:pPr marL="214313" indent="-214313">
              <a:buFont typeface="Arial" panose="020B0604020202020204" pitchFamily="34" charset="0"/>
              <a:buChar char="•"/>
            </a:pPr>
            <a:r>
              <a:rPr lang="en-US" sz="1100" i="1" dirty="0"/>
              <a:t>reduction of water consumption, energy and chemicals</a:t>
            </a:r>
            <a:r>
              <a:rPr lang="en-US" sz="1100" dirty="0"/>
              <a:t>.</a:t>
            </a:r>
          </a:p>
        </p:txBody>
      </p:sp>
    </p:spTree>
    <p:extLst>
      <p:ext uri="{BB962C8B-B14F-4D97-AF65-F5344CB8AC3E}">
        <p14:creationId xmlns:p14="http://schemas.microsoft.com/office/powerpoint/2010/main" val="24138850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4781"/>
            <a:ext cx="8229600" cy="371400"/>
          </a:xfrm>
        </p:spPr>
        <p:txBody>
          <a:bodyPr>
            <a:normAutofit/>
          </a:bodyPr>
          <a:lstStyle/>
          <a:p>
            <a:pPr algn="ctr"/>
            <a:r>
              <a:rPr lang="en-US" sz="2400">
                <a:solidFill>
                  <a:schemeClr val="accent1">
                    <a:lumMod val="50000"/>
                  </a:schemeClr>
                </a:solidFill>
              </a:rPr>
              <a:t>10. PRODUCTIVITY IMPROVEMENT BY MANAGEMENT</a:t>
            </a:r>
            <a:endParaRPr lang="en-US" sz="2400" dirty="0">
              <a:solidFill>
                <a:schemeClr val="accent1">
                  <a:lumMod val="50000"/>
                </a:schemeClr>
              </a:solidFill>
            </a:endParaRPr>
          </a:p>
        </p:txBody>
      </p:sp>
      <p:sp>
        <p:nvSpPr>
          <p:cNvPr id="3" name="Content Placeholder 2"/>
          <p:cNvSpPr>
            <a:spLocks noGrp="1"/>
          </p:cNvSpPr>
          <p:nvPr>
            <p:ph idx="1"/>
          </p:nvPr>
        </p:nvSpPr>
        <p:spPr>
          <a:xfrm>
            <a:off x="457200" y="1224924"/>
            <a:ext cx="5756564" cy="2125752"/>
          </a:xfrm>
        </p:spPr>
        <p:txBody>
          <a:bodyPr>
            <a:noAutofit/>
          </a:bodyPr>
          <a:lstStyle/>
          <a:p>
            <a:pPr>
              <a:lnSpc>
                <a:spcPct val="145000"/>
              </a:lnSpc>
              <a:buFont typeface="Arial" panose="020B0604020202020204" pitchFamily="34" charset="0"/>
              <a:buChar char="•"/>
            </a:pPr>
            <a:r>
              <a:rPr lang="en-US" sz="1400" dirty="0">
                <a:solidFill>
                  <a:schemeClr val="tx1"/>
                </a:solidFill>
              </a:rPr>
              <a:t>R&amp;D, work study and hourly Operator Performance Check</a:t>
            </a:r>
          </a:p>
          <a:p>
            <a:pPr>
              <a:lnSpc>
                <a:spcPct val="145000"/>
              </a:lnSpc>
              <a:buFont typeface="Arial" panose="020B0604020202020204" pitchFamily="34" charset="0"/>
              <a:buChar char="•"/>
            </a:pPr>
            <a:r>
              <a:rPr lang="en-US" sz="1400" dirty="0">
                <a:solidFill>
                  <a:schemeClr val="tx1"/>
                </a:solidFill>
              </a:rPr>
              <a:t>Following Systems such as 5S and Kaizen</a:t>
            </a:r>
          </a:p>
          <a:p>
            <a:pPr>
              <a:lnSpc>
                <a:spcPct val="145000"/>
              </a:lnSpc>
              <a:buFont typeface="Arial" panose="020B0604020202020204" pitchFamily="34" charset="0"/>
              <a:buChar char="•"/>
            </a:pPr>
            <a:r>
              <a:rPr lang="en-US" sz="1400" dirty="0">
                <a:solidFill>
                  <a:schemeClr val="tx1"/>
                </a:solidFill>
              </a:rPr>
              <a:t>Select suitable line layout, Improve Line Balancing</a:t>
            </a:r>
          </a:p>
          <a:p>
            <a:pPr>
              <a:lnSpc>
                <a:spcPct val="145000"/>
              </a:lnSpc>
              <a:buFont typeface="Arial" panose="020B0604020202020204" pitchFamily="34" charset="0"/>
              <a:buChar char="•"/>
            </a:pPr>
            <a:r>
              <a:rPr lang="en-US" sz="1400" dirty="0">
                <a:solidFill>
                  <a:schemeClr val="tx1"/>
                </a:solidFill>
              </a:rPr>
              <a:t>Reduce Line Setting Time, Eliminate Idle Time </a:t>
            </a:r>
          </a:p>
          <a:p>
            <a:pPr>
              <a:lnSpc>
                <a:spcPct val="145000"/>
              </a:lnSpc>
              <a:buFont typeface="Arial" panose="020B0604020202020204" pitchFamily="34" charset="0"/>
              <a:buChar char="•"/>
            </a:pPr>
            <a:r>
              <a:rPr lang="en-US" sz="1400" dirty="0">
                <a:solidFill>
                  <a:schemeClr val="tx1"/>
                </a:solidFill>
              </a:rPr>
              <a:t>Using UBT Sewing Machine (Under Bed Trimmer) , and Work Aids</a:t>
            </a:r>
          </a:p>
          <a:p>
            <a:pPr marL="342900" indent="-342900">
              <a:lnSpc>
                <a:spcPct val="145000"/>
              </a:lnSpc>
              <a:buFont typeface="Arial" panose="020B0604020202020204" pitchFamily="34" charset="0"/>
              <a:buChar char="•"/>
            </a:pPr>
            <a:endParaRPr lang="en-US" sz="1400" b="1" dirty="0">
              <a:solidFill>
                <a:schemeClr val="tx1"/>
              </a:solidFill>
            </a:endParaRPr>
          </a:p>
          <a:p>
            <a:pPr>
              <a:lnSpc>
                <a:spcPct val="145000"/>
              </a:lnSpc>
              <a:buFont typeface="Arial" panose="020B0604020202020204" pitchFamily="34" charset="0"/>
              <a:buChar char="•"/>
            </a:pPr>
            <a:endParaRPr lang="en-US" sz="1400" dirty="0">
              <a:solidFill>
                <a:schemeClr val="tx1"/>
              </a:solidFill>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7383" y="1224924"/>
            <a:ext cx="2669417" cy="2269304"/>
          </a:xfrm>
          <a:prstGeom prst="rect">
            <a:avLst/>
          </a:prstGeom>
        </p:spPr>
      </p:pic>
      <p:sp>
        <p:nvSpPr>
          <p:cNvPr id="9" name="Rectangle 8"/>
          <p:cNvSpPr/>
          <p:nvPr/>
        </p:nvSpPr>
        <p:spPr>
          <a:xfrm>
            <a:off x="809296" y="2766073"/>
            <a:ext cx="6640986" cy="1966692"/>
          </a:xfrm>
          <a:prstGeom prst="rect">
            <a:avLst/>
          </a:prstGeom>
        </p:spPr>
        <p:txBody>
          <a:bodyPr wrap="square">
            <a:spAutoFit/>
          </a:bodyPr>
          <a:lstStyle/>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Continuous Feeding to the Sewing Line</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Feed Fault Free Garment Components to Line</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Skilled training to Sewing Operators</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Inline Quality Inspection at Regular Interval</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Give Pleasant Working Environment, Operator Motivation</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Use ERP Software’s</a:t>
            </a:r>
          </a:p>
        </p:txBody>
      </p:sp>
    </p:spTree>
    <p:extLst>
      <p:ext uri="{BB962C8B-B14F-4D97-AF65-F5344CB8AC3E}">
        <p14:creationId xmlns:p14="http://schemas.microsoft.com/office/powerpoint/2010/main" val="37373551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6858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2255043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1ACDA-A8C8-415C-8878-9F8CB9245713}"/>
              </a:ext>
            </a:extLst>
          </p:cNvPr>
          <p:cNvSpPr>
            <a:spLocks noGrp="1"/>
          </p:cNvSpPr>
          <p:nvPr>
            <p:ph type="title"/>
          </p:nvPr>
        </p:nvSpPr>
        <p:spPr>
          <a:xfrm>
            <a:off x="518596" y="971609"/>
            <a:ext cx="8229600" cy="371400"/>
          </a:xfrm>
        </p:spPr>
        <p:txBody>
          <a:bodyPr>
            <a:noAutofit/>
          </a:bodyPr>
          <a:lstStyle/>
          <a:p>
            <a:r>
              <a:rPr lang="en-IN" sz="1400">
                <a:solidFill>
                  <a:schemeClr val="accent1">
                    <a:lumMod val="50000"/>
                  </a:schemeClr>
                </a:solidFill>
                <a:latin typeface="+mn-lt"/>
              </a:rPr>
              <a:t>USE OF EFFICIENT PROCESSES</a:t>
            </a:r>
            <a:endParaRPr lang="en-IN" sz="1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98736689-CC1D-4351-9B08-A1E18A092827}"/>
              </a:ext>
            </a:extLst>
          </p:cNvPr>
          <p:cNvSpPr>
            <a:spLocks noGrp="1"/>
          </p:cNvSpPr>
          <p:nvPr>
            <p:ph idx="1"/>
          </p:nvPr>
        </p:nvSpPr>
        <p:spPr>
          <a:xfrm>
            <a:off x="663147" y="1328132"/>
            <a:ext cx="4198488" cy="3628767"/>
          </a:xfrm>
        </p:spPr>
        <p:txBody>
          <a:bodyPr>
            <a:normAutofit/>
          </a:bodyPr>
          <a:lstStyle/>
          <a:p>
            <a:pPr algn="just">
              <a:spcAft>
                <a:spcPts val="1350"/>
              </a:spcAft>
            </a:pPr>
            <a:r>
              <a:rPr lang="en-US" sz="1400" dirty="0">
                <a:solidFill>
                  <a:schemeClr val="tx1"/>
                </a:solidFill>
                <a:latin typeface="+mn-lt"/>
              </a:rPr>
              <a:t>Color Fast Finish (BASF), is a one-step-process of textile can reduce the processing time and carbon dioxide emissions.</a:t>
            </a:r>
          </a:p>
          <a:p>
            <a:pPr algn="just">
              <a:spcAft>
                <a:spcPts val="1350"/>
              </a:spcAft>
            </a:pPr>
            <a:endParaRPr lang="en-US" sz="1400" dirty="0">
              <a:solidFill>
                <a:schemeClr val="tx1"/>
              </a:solidFill>
              <a:latin typeface="+mn-lt"/>
            </a:endParaRPr>
          </a:p>
          <a:p>
            <a:pPr algn="just">
              <a:spcAft>
                <a:spcPts val="1350"/>
              </a:spcAft>
            </a:pPr>
            <a:endParaRPr lang="en-US" sz="1400" dirty="0">
              <a:solidFill>
                <a:schemeClr val="tx1"/>
              </a:solidFill>
              <a:latin typeface="+mn-lt"/>
            </a:endParaRPr>
          </a:p>
          <a:p>
            <a:pPr algn="just"/>
            <a:endParaRPr lang="en-IN" sz="1400" dirty="0">
              <a:solidFill>
                <a:schemeClr val="tx1"/>
              </a:solidFill>
              <a:latin typeface="+mn-lt"/>
            </a:endParaRPr>
          </a:p>
        </p:txBody>
      </p:sp>
      <p:pic>
        <p:nvPicPr>
          <p:cNvPr id="5" name="Picture 4">
            <a:extLst>
              <a:ext uri="{FF2B5EF4-FFF2-40B4-BE49-F238E27FC236}">
                <a16:creationId xmlns:a16="http://schemas.microsoft.com/office/drawing/2014/main" id="{B054F0DD-1B43-4205-87F0-3B1B4FA52077}"/>
              </a:ext>
            </a:extLst>
          </p:cNvPr>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891386" y="2118358"/>
            <a:ext cx="3742010" cy="1867833"/>
          </a:xfrm>
          <a:prstGeom prst="rect">
            <a:avLst/>
          </a:prstGeom>
        </p:spPr>
      </p:pic>
      <p:pic>
        <p:nvPicPr>
          <p:cNvPr id="6" name="Picture 5">
            <a:extLst>
              <a:ext uri="{FF2B5EF4-FFF2-40B4-BE49-F238E27FC236}">
                <a16:creationId xmlns:a16="http://schemas.microsoft.com/office/drawing/2014/main" id="{B7D36256-0FAF-4C3E-AD3E-89F344D7C61B}"/>
              </a:ext>
            </a:extLst>
          </p:cNvPr>
          <p:cNvPicPr>
            <a:picLocks noChangeAspect="1"/>
          </p:cNvPicPr>
          <p:nvPr/>
        </p:nvPicPr>
        <p:blipFill>
          <a:blip r:embed="rId4">
            <a:clrChange>
              <a:clrFrom>
                <a:srgbClr val="FFFFFF"/>
              </a:clrFrom>
              <a:clrTo>
                <a:srgbClr val="FFFFFF">
                  <a:alpha val="0"/>
                </a:srgbClr>
              </a:clrTo>
            </a:clrChange>
            <a:biLevel thresh="75000"/>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589508" y="3346208"/>
            <a:ext cx="2332731" cy="1213334"/>
          </a:xfrm>
          <a:prstGeom prst="rect">
            <a:avLst/>
          </a:prstGeom>
        </p:spPr>
      </p:pic>
      <p:pic>
        <p:nvPicPr>
          <p:cNvPr id="7" name="Picture 6">
            <a:extLst>
              <a:ext uri="{FF2B5EF4-FFF2-40B4-BE49-F238E27FC236}">
                <a16:creationId xmlns:a16="http://schemas.microsoft.com/office/drawing/2014/main" id="{2D532352-830E-4396-A464-C3B32CAEACDC}"/>
              </a:ext>
            </a:extLst>
          </p:cNvPr>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Effect>
                      <a14:saturation sat="400000"/>
                    </a14:imgEffect>
                  </a14:imgLayer>
                </a14:imgProps>
              </a:ext>
            </a:extLst>
          </a:blip>
          <a:stretch>
            <a:fillRect/>
          </a:stretch>
        </p:blipFill>
        <p:spPr>
          <a:xfrm>
            <a:off x="5540386" y="2118358"/>
            <a:ext cx="2381853" cy="1117306"/>
          </a:xfrm>
          <a:prstGeom prst="rect">
            <a:avLst/>
          </a:prstGeom>
        </p:spPr>
      </p:pic>
      <p:sp>
        <p:nvSpPr>
          <p:cNvPr id="8" name="Rectangle 7">
            <a:extLst>
              <a:ext uri="{FF2B5EF4-FFF2-40B4-BE49-F238E27FC236}">
                <a16:creationId xmlns:a16="http://schemas.microsoft.com/office/drawing/2014/main" id="{9F51C166-36D6-425C-BFD6-1704B20FCBFF}"/>
              </a:ext>
            </a:extLst>
          </p:cNvPr>
          <p:cNvSpPr/>
          <p:nvPr/>
        </p:nvSpPr>
        <p:spPr>
          <a:xfrm>
            <a:off x="1754851" y="4052349"/>
            <a:ext cx="2015080" cy="261610"/>
          </a:xfrm>
          <a:prstGeom prst="rect">
            <a:avLst/>
          </a:prstGeom>
        </p:spPr>
        <p:txBody>
          <a:bodyPr wrap="square">
            <a:spAutoFit/>
          </a:bodyPr>
          <a:lstStyle/>
          <a:p>
            <a:r>
              <a:rPr lang="en-IN" sz="1100" dirty="0">
                <a:latin typeface="+mn-lt"/>
              </a:rPr>
              <a:t>BASF COLOR FAST FINISH</a:t>
            </a:r>
          </a:p>
        </p:txBody>
      </p:sp>
      <p:sp>
        <p:nvSpPr>
          <p:cNvPr id="9" name="Rectangle 8">
            <a:extLst>
              <a:ext uri="{FF2B5EF4-FFF2-40B4-BE49-F238E27FC236}">
                <a16:creationId xmlns:a16="http://schemas.microsoft.com/office/drawing/2014/main" id="{AA9FD549-E5F5-4CDD-B918-A3118DD02A79}"/>
              </a:ext>
            </a:extLst>
          </p:cNvPr>
          <p:cNvSpPr/>
          <p:nvPr/>
        </p:nvSpPr>
        <p:spPr>
          <a:xfrm>
            <a:off x="5247708" y="1339961"/>
            <a:ext cx="3645038" cy="674031"/>
          </a:xfrm>
          <a:prstGeom prst="rect">
            <a:avLst/>
          </a:prstGeom>
        </p:spPr>
        <p:txBody>
          <a:bodyPr wrap="square">
            <a:spAutoFit/>
          </a:bodyPr>
          <a:lstStyle/>
          <a:p>
            <a:pPr marL="171450" indent="-171450" algn="just" defTabSz="685800">
              <a:lnSpc>
                <a:spcPct val="90000"/>
              </a:lnSpc>
              <a:spcAft>
                <a:spcPts val="1350"/>
              </a:spcAft>
              <a:buFont typeface="Arial" panose="020B0604020202020204" pitchFamily="34" charset="0"/>
              <a:buChar char="•"/>
            </a:pPr>
            <a:r>
              <a:rPr lang="en-US" dirty="0">
                <a:latin typeface="+mn-lt"/>
              </a:rPr>
              <a:t>Innovative machine that applies finishes to fabrics using foam, which conserves water.</a:t>
            </a:r>
          </a:p>
        </p:txBody>
      </p:sp>
      <p:sp>
        <p:nvSpPr>
          <p:cNvPr id="10" name="TextBox 9">
            <a:extLst>
              <a:ext uri="{FF2B5EF4-FFF2-40B4-BE49-F238E27FC236}">
                <a16:creationId xmlns:a16="http://schemas.microsoft.com/office/drawing/2014/main" id="{B123451C-F7AA-4A2E-9D7F-1FC091982D03}"/>
              </a:ext>
            </a:extLst>
          </p:cNvPr>
          <p:cNvSpPr txBox="1"/>
          <p:nvPr/>
        </p:nvSpPr>
        <p:spPr>
          <a:xfrm>
            <a:off x="1565841" y="4559542"/>
            <a:ext cx="7155455" cy="276999"/>
          </a:xfrm>
          <a:prstGeom prst="rect">
            <a:avLst/>
          </a:prstGeom>
          <a:noFill/>
        </p:spPr>
        <p:txBody>
          <a:bodyPr wrap="square" rtlCol="0">
            <a:spAutoFit/>
          </a:bodyPr>
          <a:lstStyle/>
          <a:p>
            <a:r>
              <a:rPr lang="en-US" sz="1200" dirty="0">
                <a:latin typeface="+mn-lt"/>
              </a:rPr>
              <a:t>Gaston Foam applicator technology can also be used for foam dyeing and finishing processes.</a:t>
            </a:r>
          </a:p>
        </p:txBody>
      </p:sp>
      <p:sp>
        <p:nvSpPr>
          <p:cNvPr id="11" name="Title 1">
            <a:extLst>
              <a:ext uri="{FF2B5EF4-FFF2-40B4-BE49-F238E27FC236}">
                <a16:creationId xmlns:a16="http://schemas.microsoft.com/office/drawing/2014/main" id="{3F288E8D-2B03-107D-CD80-4500E699F964}"/>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3493633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5A674-161C-4A30-92F5-EB7316C0B1D4}"/>
              </a:ext>
            </a:extLst>
          </p:cNvPr>
          <p:cNvSpPr>
            <a:spLocks noGrp="1"/>
          </p:cNvSpPr>
          <p:nvPr>
            <p:ph type="title"/>
          </p:nvPr>
        </p:nvSpPr>
        <p:spPr>
          <a:xfrm>
            <a:off x="457200" y="1119125"/>
            <a:ext cx="8229600" cy="371400"/>
          </a:xfrm>
        </p:spPr>
        <p:txBody>
          <a:bodyPr>
            <a:normAutofit/>
          </a:bodyPr>
          <a:lstStyle/>
          <a:p>
            <a:r>
              <a:rPr lang="en-IN" sz="1600" dirty="0">
                <a:solidFill>
                  <a:schemeClr val="accent1">
                    <a:lumMod val="50000"/>
                  </a:schemeClr>
                </a:solidFill>
              </a:rPr>
              <a:t>USE OF EFFICIENT PROCESSES</a:t>
            </a:r>
          </a:p>
        </p:txBody>
      </p:sp>
      <p:sp>
        <p:nvSpPr>
          <p:cNvPr id="3" name="Content Placeholder 2">
            <a:extLst>
              <a:ext uri="{FF2B5EF4-FFF2-40B4-BE49-F238E27FC236}">
                <a16:creationId xmlns:a16="http://schemas.microsoft.com/office/drawing/2014/main" id="{9A746D5B-B2AB-4329-B59B-5F798B434E57}"/>
              </a:ext>
            </a:extLst>
          </p:cNvPr>
          <p:cNvSpPr>
            <a:spLocks noGrp="1"/>
          </p:cNvSpPr>
          <p:nvPr>
            <p:ph idx="1"/>
          </p:nvPr>
        </p:nvSpPr>
        <p:spPr>
          <a:xfrm>
            <a:off x="435198" y="1566543"/>
            <a:ext cx="6307282" cy="3628767"/>
          </a:xfrm>
        </p:spPr>
        <p:txBody>
          <a:bodyPr>
            <a:normAutofit/>
          </a:bodyPr>
          <a:lstStyle/>
          <a:p>
            <a:pPr algn="just">
              <a:spcAft>
                <a:spcPts val="1350"/>
              </a:spcAft>
            </a:pPr>
            <a:r>
              <a:rPr lang="en-US" sz="1400" dirty="0">
                <a:solidFill>
                  <a:schemeClr val="tx1"/>
                </a:solidFill>
              </a:rPr>
              <a:t>The revolutionary air technology for dyeing requires only one-forth of water and also reduces energy and chemicals consumption.</a:t>
            </a:r>
          </a:p>
          <a:p>
            <a:pPr algn="just">
              <a:spcAft>
                <a:spcPts val="1350"/>
              </a:spcAft>
            </a:pPr>
            <a:r>
              <a:rPr lang="en-US" sz="1400" dirty="0">
                <a:solidFill>
                  <a:schemeClr val="tx1"/>
                </a:solidFill>
              </a:rPr>
              <a:t>Digital printing, using ink from the dyes, wastes neither fabric nor ink and does not use harmful salts and significantly reduces the environmental footprint.</a:t>
            </a:r>
          </a:p>
          <a:p>
            <a:pPr algn="just">
              <a:spcAft>
                <a:spcPts val="1350"/>
              </a:spcAft>
            </a:pPr>
            <a:r>
              <a:rPr lang="en-US" sz="1400" dirty="0">
                <a:solidFill>
                  <a:schemeClr val="tx1"/>
                </a:solidFill>
              </a:rPr>
              <a:t>Formaldehyde-free pigment printing system, which ensures "zero add-on" of formaldehyde during production and needs no further treatment.</a:t>
            </a:r>
          </a:p>
          <a:p>
            <a:pPr algn="just">
              <a:spcAft>
                <a:spcPts val="1350"/>
              </a:spcAft>
            </a:pPr>
            <a:r>
              <a:rPr lang="en-US" sz="1400" dirty="0">
                <a:solidFill>
                  <a:schemeClr val="tx1"/>
                </a:solidFill>
              </a:rPr>
              <a:t>Industrial enzymes to replace harsh chemicals, which reduces energy costs, water consumption and also improves the feel of the fabric.</a:t>
            </a:r>
          </a:p>
          <a:p>
            <a:pPr algn="just">
              <a:spcAft>
                <a:spcPts val="1350"/>
              </a:spcAft>
            </a:pPr>
            <a:endParaRPr lang="en-US" sz="1400" dirty="0">
              <a:solidFill>
                <a:schemeClr val="tx1"/>
              </a:solidFill>
            </a:endParaRPr>
          </a:p>
        </p:txBody>
      </p:sp>
      <p:pic>
        <p:nvPicPr>
          <p:cNvPr id="7" name="Picture 6">
            <a:extLst>
              <a:ext uri="{FF2B5EF4-FFF2-40B4-BE49-F238E27FC236}">
                <a16:creationId xmlns:a16="http://schemas.microsoft.com/office/drawing/2014/main" id="{CD9C88FB-C268-48B9-A82E-7241150317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89349" y="4337850"/>
            <a:ext cx="722782" cy="732638"/>
          </a:xfrm>
          <a:prstGeom prst="rect">
            <a:avLst/>
          </a:prstGeom>
        </p:spPr>
      </p:pic>
      <p:pic>
        <p:nvPicPr>
          <p:cNvPr id="8" name="Picture 7">
            <a:extLst>
              <a:ext uri="{FF2B5EF4-FFF2-40B4-BE49-F238E27FC236}">
                <a16:creationId xmlns:a16="http://schemas.microsoft.com/office/drawing/2014/main" id="{9B37D9FC-8777-4D97-9377-F191A9B2D7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6848" y="3380927"/>
            <a:ext cx="1474613" cy="983075"/>
          </a:xfrm>
          <a:prstGeom prst="rect">
            <a:avLst/>
          </a:prstGeom>
        </p:spPr>
      </p:pic>
      <p:pic>
        <p:nvPicPr>
          <p:cNvPr id="10" name="Picture 9">
            <a:extLst>
              <a:ext uri="{FF2B5EF4-FFF2-40B4-BE49-F238E27FC236}">
                <a16:creationId xmlns:a16="http://schemas.microsoft.com/office/drawing/2014/main" id="{2BED4D20-2A1D-4CD7-A574-0E6FF43CC2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33730" y="1071099"/>
            <a:ext cx="1581620" cy="1313456"/>
          </a:xfrm>
          <a:prstGeom prst="rect">
            <a:avLst/>
          </a:prstGeom>
        </p:spPr>
      </p:pic>
      <p:pic>
        <p:nvPicPr>
          <p:cNvPr id="12" name="Picture 11">
            <a:extLst>
              <a:ext uri="{FF2B5EF4-FFF2-40B4-BE49-F238E27FC236}">
                <a16:creationId xmlns:a16="http://schemas.microsoft.com/office/drawing/2014/main" id="{7E24E236-5E58-4F3C-A5FB-B320D7C32C9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000"/>
          <a:stretch/>
        </p:blipFill>
        <p:spPr>
          <a:xfrm>
            <a:off x="7020017" y="2441984"/>
            <a:ext cx="1461444" cy="862925"/>
          </a:xfrm>
          <a:prstGeom prst="rect">
            <a:avLst/>
          </a:prstGeom>
        </p:spPr>
      </p:pic>
      <p:sp>
        <p:nvSpPr>
          <p:cNvPr id="4" name="Title 1">
            <a:extLst>
              <a:ext uri="{FF2B5EF4-FFF2-40B4-BE49-F238E27FC236}">
                <a16:creationId xmlns:a16="http://schemas.microsoft.com/office/drawing/2014/main" id="{B902BC80-06F8-982A-2D53-82DD436A0117}"/>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1768940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3D72C-CCF9-4120-A4FC-81A8F2AD41EF}"/>
              </a:ext>
            </a:extLst>
          </p:cNvPr>
          <p:cNvSpPr>
            <a:spLocks noGrp="1"/>
          </p:cNvSpPr>
          <p:nvPr>
            <p:ph type="title"/>
          </p:nvPr>
        </p:nvSpPr>
        <p:spPr>
          <a:xfrm>
            <a:off x="457200" y="1072535"/>
            <a:ext cx="8229600" cy="371400"/>
          </a:xfrm>
          <a:noFill/>
        </p:spPr>
        <p:txBody>
          <a:bodyPr>
            <a:normAutofit/>
          </a:bodyPr>
          <a:lstStyle/>
          <a:p>
            <a:r>
              <a:rPr lang="en-IN" sz="1400" dirty="0">
                <a:solidFill>
                  <a:schemeClr val="accent1">
                    <a:lumMod val="50000"/>
                  </a:schemeClr>
                </a:solidFill>
                <a:latin typeface="+mn-lt"/>
              </a:rPr>
              <a:t>PROCESS COOLING WATER RECYCLING</a:t>
            </a:r>
          </a:p>
        </p:txBody>
      </p:sp>
      <p:sp>
        <p:nvSpPr>
          <p:cNvPr id="3" name="Content Placeholder 2">
            <a:extLst>
              <a:ext uri="{FF2B5EF4-FFF2-40B4-BE49-F238E27FC236}">
                <a16:creationId xmlns:a16="http://schemas.microsoft.com/office/drawing/2014/main" id="{5884D6F7-55A1-4643-9B89-20BD19F17FB2}"/>
              </a:ext>
            </a:extLst>
          </p:cNvPr>
          <p:cNvSpPr>
            <a:spLocks noGrp="1"/>
          </p:cNvSpPr>
          <p:nvPr>
            <p:ph idx="1"/>
          </p:nvPr>
        </p:nvSpPr>
        <p:spPr>
          <a:xfrm>
            <a:off x="646833" y="3223265"/>
            <a:ext cx="7850333" cy="1508760"/>
          </a:xfrm>
        </p:spPr>
        <p:txBody>
          <a:bodyPr>
            <a:normAutofit/>
          </a:bodyPr>
          <a:lstStyle/>
          <a:p>
            <a:pPr algn="just"/>
            <a:r>
              <a:rPr lang="en-US" sz="1400" dirty="0">
                <a:solidFill>
                  <a:schemeClr val="tx1"/>
                </a:solidFill>
                <a:latin typeface="+mn-lt"/>
              </a:rPr>
              <a:t>Discharged cooling water from applications such as singeing and pre-shrinking is often both clean and of sufficiently high temperature for it to be recovered and reused directly for dyeing and finishing process, such as de-sizing, scouring, washing, or rinsing. </a:t>
            </a:r>
          </a:p>
          <a:p>
            <a:pPr algn="just"/>
            <a:r>
              <a:rPr lang="en-US" sz="1400" dirty="0">
                <a:solidFill>
                  <a:schemeClr val="tx1"/>
                </a:solidFill>
                <a:latin typeface="+mn-lt"/>
              </a:rPr>
              <a:t>This can help reduce thermal energy demand and water consumption, with related energy savings from lower pumping demand. </a:t>
            </a:r>
            <a:endParaRPr lang="en-IN" sz="1400" dirty="0">
              <a:solidFill>
                <a:schemeClr val="tx1"/>
              </a:solidFill>
              <a:latin typeface="+mn-lt"/>
            </a:endParaRPr>
          </a:p>
        </p:txBody>
      </p:sp>
      <p:graphicFrame>
        <p:nvGraphicFramePr>
          <p:cNvPr id="5" name="Content Placeholder 5">
            <a:extLst>
              <a:ext uri="{FF2B5EF4-FFF2-40B4-BE49-F238E27FC236}">
                <a16:creationId xmlns:a16="http://schemas.microsoft.com/office/drawing/2014/main" id="{AF401F6E-2462-4AC6-906A-C6A9C79B93E3}"/>
              </a:ext>
            </a:extLst>
          </p:cNvPr>
          <p:cNvGraphicFramePr>
            <a:graphicFrameLocks/>
          </p:cNvGraphicFramePr>
          <p:nvPr>
            <p:extLst>
              <p:ext uri="{D42A27DB-BD31-4B8C-83A1-F6EECF244321}">
                <p14:modId xmlns:p14="http://schemas.microsoft.com/office/powerpoint/2010/main" val="3549139820"/>
              </p:ext>
            </p:extLst>
          </p:nvPr>
        </p:nvGraphicFramePr>
        <p:xfrm>
          <a:off x="646834" y="1507820"/>
          <a:ext cx="7850332" cy="1280160"/>
        </p:xfrm>
        <a:graphic>
          <a:graphicData uri="http://schemas.openxmlformats.org/drawingml/2006/table">
            <a:tbl>
              <a:tblPr firstRow="1" bandRow="1">
                <a:tableStyleId>{10A1B5D5-9B99-4C35-A422-299274C87663}</a:tableStyleId>
              </a:tblPr>
              <a:tblGrid>
                <a:gridCol w="1953079">
                  <a:extLst>
                    <a:ext uri="{9D8B030D-6E8A-4147-A177-3AD203B41FA5}">
                      <a16:colId xmlns:a16="http://schemas.microsoft.com/office/drawing/2014/main" val="4226498366"/>
                    </a:ext>
                  </a:extLst>
                </a:gridCol>
                <a:gridCol w="1639873">
                  <a:extLst>
                    <a:ext uri="{9D8B030D-6E8A-4147-A177-3AD203B41FA5}">
                      <a16:colId xmlns:a16="http://schemas.microsoft.com/office/drawing/2014/main" val="3016186127"/>
                    </a:ext>
                  </a:extLst>
                </a:gridCol>
                <a:gridCol w="1848812">
                  <a:extLst>
                    <a:ext uri="{9D8B030D-6E8A-4147-A177-3AD203B41FA5}">
                      <a16:colId xmlns:a16="http://schemas.microsoft.com/office/drawing/2014/main" val="2503967305"/>
                    </a:ext>
                  </a:extLst>
                </a:gridCol>
                <a:gridCol w="2408568">
                  <a:extLst>
                    <a:ext uri="{9D8B030D-6E8A-4147-A177-3AD203B41FA5}">
                      <a16:colId xmlns:a16="http://schemas.microsoft.com/office/drawing/2014/main" val="4166529224"/>
                    </a:ext>
                  </a:extLst>
                </a:gridCol>
              </a:tblGrid>
              <a:tr h="525780">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IN" sz="1400" dirty="0">
                          <a:solidFill>
                            <a:schemeClr val="bg1"/>
                          </a:solidFill>
                        </a:rPr>
                        <a:t>Water Saving</a:t>
                      </a:r>
                    </a:p>
                  </a:txBody>
                  <a:tcPr marL="79066" marR="79066" marT="34290" marB="34290" anchor="ctr"/>
                </a:tc>
                <a:tc>
                  <a:txBody>
                    <a:bodyPr/>
                    <a:lstStyle/>
                    <a:p>
                      <a:pPr algn="ctr"/>
                      <a:r>
                        <a:rPr lang="en-US" sz="1400" dirty="0">
                          <a:solidFill>
                            <a:schemeClr val="bg1"/>
                          </a:solidFill>
                        </a:rPr>
                        <a:t>Energy Saving (Steam)</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a:t>
                      </a:r>
                      <a:r>
                        <a:rPr lang="en-IN" sz="1400" baseline="0">
                          <a:solidFill>
                            <a:schemeClr val="bg1"/>
                          </a:solidFill>
                        </a:rPr>
                        <a:t> </a:t>
                      </a:r>
                      <a:r>
                        <a:rPr lang="en-IN" sz="1400">
                          <a:solidFill>
                            <a:schemeClr val="bg1"/>
                          </a:solidFill>
                        </a:rPr>
                        <a:t>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754380">
                <a:tc>
                  <a:txBody>
                    <a:bodyPr/>
                    <a:lstStyle/>
                    <a:p>
                      <a:pPr algn="ctr"/>
                      <a:r>
                        <a:rPr lang="en-IN" sz="1400" dirty="0"/>
                        <a:t>Reuse of Cooling</a:t>
                      </a:r>
                    </a:p>
                    <a:p>
                      <a:pPr algn="ctr"/>
                      <a:r>
                        <a:rPr lang="en-IN" sz="1400" dirty="0"/>
                        <a:t>Water</a:t>
                      </a:r>
                    </a:p>
                  </a:txBody>
                  <a:tcPr marL="79066" marR="79066"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rPr>
                        <a:t>1 - 5%</a:t>
                      </a:r>
                      <a:endParaRPr lang="en-IN" sz="1400" dirty="0"/>
                    </a:p>
                  </a:txBody>
                  <a:tcPr marL="79066" marR="79066" marT="34290" marB="34290" anchor="ctr"/>
                </a:tc>
                <a:tc>
                  <a:txBody>
                    <a:bodyPr/>
                    <a:lstStyle/>
                    <a:p>
                      <a:pPr algn="ctr"/>
                      <a:r>
                        <a:rPr lang="en-US" sz="1400" dirty="0">
                          <a:solidFill>
                            <a:srgbClr val="000000"/>
                          </a:solidFill>
                        </a:rPr>
                        <a:t>1 - 3%</a:t>
                      </a:r>
                      <a:endParaRPr lang="en-IN" sz="1400" dirty="0"/>
                    </a:p>
                  </a:txBody>
                  <a:tcPr marL="79066" marR="79066" marT="34290" marB="34290" anchor="ctr"/>
                </a:tc>
                <a:tc>
                  <a:txBody>
                    <a:bodyPr/>
                    <a:lstStyle/>
                    <a:p>
                      <a:pPr algn="ctr"/>
                      <a:r>
                        <a:rPr lang="en-US" sz="1400" dirty="0">
                          <a:solidFill>
                            <a:srgbClr val="000000"/>
                          </a:solidFill>
                        </a:rPr>
                        <a:t>&lt; 1.2 Years</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sp>
        <p:nvSpPr>
          <p:cNvPr id="4" name="Title 1">
            <a:extLst>
              <a:ext uri="{FF2B5EF4-FFF2-40B4-BE49-F238E27FC236}">
                <a16:creationId xmlns:a16="http://schemas.microsoft.com/office/drawing/2014/main" id="{D2394DBF-75B5-906B-B498-3BAD9A6C7C50}"/>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201588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3D72C-CCF9-4120-A4FC-81A8F2AD41EF}"/>
              </a:ext>
            </a:extLst>
          </p:cNvPr>
          <p:cNvSpPr>
            <a:spLocks noGrp="1"/>
          </p:cNvSpPr>
          <p:nvPr>
            <p:ph type="title"/>
          </p:nvPr>
        </p:nvSpPr>
        <p:spPr>
          <a:xfrm>
            <a:off x="514865" y="924849"/>
            <a:ext cx="8229600" cy="371400"/>
          </a:xfrm>
          <a:noFill/>
        </p:spPr>
        <p:txBody>
          <a:bodyPr>
            <a:normAutofit/>
          </a:bodyPr>
          <a:lstStyle/>
          <a:p>
            <a:r>
              <a:rPr lang="en-IN" sz="1400" dirty="0">
                <a:solidFill>
                  <a:schemeClr val="accent1">
                    <a:lumMod val="50000"/>
                  </a:schemeClr>
                </a:solidFill>
                <a:latin typeface="+mn-lt"/>
              </a:rPr>
              <a:t>RINSE WATER HEAT RECOVERY</a:t>
            </a:r>
          </a:p>
        </p:txBody>
      </p:sp>
      <p:sp>
        <p:nvSpPr>
          <p:cNvPr id="3" name="Content Placeholder 2">
            <a:extLst>
              <a:ext uri="{FF2B5EF4-FFF2-40B4-BE49-F238E27FC236}">
                <a16:creationId xmlns:a16="http://schemas.microsoft.com/office/drawing/2014/main" id="{5884D6F7-55A1-4643-9B89-20BD19F17FB2}"/>
              </a:ext>
            </a:extLst>
          </p:cNvPr>
          <p:cNvSpPr>
            <a:spLocks noGrp="1"/>
          </p:cNvSpPr>
          <p:nvPr>
            <p:ph idx="1"/>
          </p:nvPr>
        </p:nvSpPr>
        <p:spPr>
          <a:xfrm>
            <a:off x="667617" y="2919813"/>
            <a:ext cx="7808767" cy="1636568"/>
          </a:xfrm>
        </p:spPr>
        <p:txBody>
          <a:bodyPr>
            <a:noAutofit/>
          </a:bodyPr>
          <a:lstStyle/>
          <a:p>
            <a:pPr algn="just">
              <a:spcAft>
                <a:spcPts val="1350"/>
              </a:spcAft>
            </a:pPr>
            <a:r>
              <a:rPr lang="en-US" sz="1400" dirty="0">
                <a:solidFill>
                  <a:schemeClr val="tx1"/>
                </a:solidFill>
                <a:latin typeface="+mn-lt"/>
              </a:rPr>
              <a:t>In a textile mill fabric is rinsed with large quantities of very hot (typically 80 °C) water. </a:t>
            </a:r>
          </a:p>
          <a:p>
            <a:pPr algn="just">
              <a:spcAft>
                <a:spcPts val="1350"/>
              </a:spcAft>
            </a:pPr>
            <a:r>
              <a:rPr lang="en-US" sz="1400" dirty="0">
                <a:solidFill>
                  <a:schemeClr val="tx1"/>
                </a:solidFill>
                <a:latin typeface="+mn-lt"/>
              </a:rPr>
              <a:t>Waste heat from used rinse water can be recovered for preheating incoming water for the next hot rinse. </a:t>
            </a:r>
          </a:p>
          <a:p>
            <a:pPr algn="just">
              <a:spcAft>
                <a:spcPts val="1350"/>
              </a:spcAft>
            </a:pPr>
            <a:r>
              <a:rPr lang="en-US" sz="1400" dirty="0">
                <a:solidFill>
                  <a:schemeClr val="tx1"/>
                </a:solidFill>
                <a:latin typeface="+mn-lt"/>
              </a:rPr>
              <a:t>This also helps to reducing the temperature of the wastewater prior to treatment which can reduce or eliminate the need for energy use in treatment plant cooling towers</a:t>
            </a:r>
          </a:p>
        </p:txBody>
      </p:sp>
      <p:graphicFrame>
        <p:nvGraphicFramePr>
          <p:cNvPr id="5" name="Content Placeholder 5">
            <a:extLst>
              <a:ext uri="{FF2B5EF4-FFF2-40B4-BE49-F238E27FC236}">
                <a16:creationId xmlns:a16="http://schemas.microsoft.com/office/drawing/2014/main" id="{AF401F6E-2462-4AC6-906A-C6A9C79B93E3}"/>
              </a:ext>
            </a:extLst>
          </p:cNvPr>
          <p:cNvGraphicFramePr>
            <a:graphicFrameLocks/>
          </p:cNvGraphicFramePr>
          <p:nvPr>
            <p:extLst>
              <p:ext uri="{D42A27DB-BD31-4B8C-83A1-F6EECF244321}">
                <p14:modId xmlns:p14="http://schemas.microsoft.com/office/powerpoint/2010/main" val="3978640900"/>
              </p:ext>
            </p:extLst>
          </p:nvPr>
        </p:nvGraphicFramePr>
        <p:xfrm>
          <a:off x="667616" y="1362151"/>
          <a:ext cx="7808768" cy="1209599"/>
        </p:xfrm>
        <a:graphic>
          <a:graphicData uri="http://schemas.openxmlformats.org/drawingml/2006/table">
            <a:tbl>
              <a:tblPr firstRow="1" bandRow="1">
                <a:tableStyleId>{10A1B5D5-9B99-4C35-A422-299274C87663}</a:tableStyleId>
              </a:tblPr>
              <a:tblGrid>
                <a:gridCol w="2455718">
                  <a:extLst>
                    <a:ext uri="{9D8B030D-6E8A-4147-A177-3AD203B41FA5}">
                      <a16:colId xmlns:a16="http://schemas.microsoft.com/office/drawing/2014/main" val="4226498366"/>
                    </a:ext>
                  </a:extLst>
                </a:gridCol>
                <a:gridCol w="2324617">
                  <a:extLst>
                    <a:ext uri="{9D8B030D-6E8A-4147-A177-3AD203B41FA5}">
                      <a16:colId xmlns:a16="http://schemas.microsoft.com/office/drawing/2014/main" val="2503967305"/>
                    </a:ext>
                  </a:extLst>
                </a:gridCol>
                <a:gridCol w="3028433">
                  <a:extLst>
                    <a:ext uri="{9D8B030D-6E8A-4147-A177-3AD203B41FA5}">
                      <a16:colId xmlns:a16="http://schemas.microsoft.com/office/drawing/2014/main" val="4166529224"/>
                    </a:ext>
                  </a:extLst>
                </a:gridCol>
              </a:tblGrid>
              <a:tr h="525780">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US" sz="1400" dirty="0">
                          <a:solidFill>
                            <a:schemeClr val="bg1"/>
                          </a:solidFill>
                        </a:rPr>
                        <a:t>Energy Saving</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  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683819">
                <a:tc>
                  <a:txBody>
                    <a:bodyPr/>
                    <a:lstStyle/>
                    <a:p>
                      <a:pPr algn="ctr"/>
                      <a:r>
                        <a:rPr lang="en-US" sz="1400" dirty="0"/>
                        <a:t>Recover Heat from</a:t>
                      </a:r>
                    </a:p>
                    <a:p>
                      <a:pPr algn="ctr"/>
                      <a:r>
                        <a:rPr lang="en-US" sz="1400" dirty="0"/>
                        <a:t>Hot Rinse Water</a:t>
                      </a:r>
                      <a:endParaRPr lang="en-IN" sz="1400" dirty="0"/>
                    </a:p>
                  </a:txBody>
                  <a:tcPr marL="79066" marR="79066" marT="34290" marB="34290" anchor="ctr"/>
                </a:tc>
                <a:tc>
                  <a:txBody>
                    <a:bodyPr/>
                    <a:lstStyle/>
                    <a:p>
                      <a:pPr algn="ctr"/>
                      <a:r>
                        <a:rPr lang="en-US" sz="1400" dirty="0">
                          <a:solidFill>
                            <a:srgbClr val="000000"/>
                          </a:solidFill>
                        </a:rPr>
                        <a:t>2 - 12%</a:t>
                      </a:r>
                      <a:endParaRPr lang="en-IN" sz="1400" dirty="0"/>
                    </a:p>
                  </a:txBody>
                  <a:tcPr marL="79066" marR="79066" marT="34290" marB="34290" anchor="ctr"/>
                </a:tc>
                <a:tc>
                  <a:txBody>
                    <a:bodyPr/>
                    <a:lstStyle/>
                    <a:p>
                      <a:pPr algn="ctr"/>
                      <a:r>
                        <a:rPr lang="en-US" sz="1400" dirty="0">
                          <a:solidFill>
                            <a:srgbClr val="000000"/>
                          </a:solidFill>
                        </a:rPr>
                        <a:t>2 - 4 Months</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sp>
        <p:nvSpPr>
          <p:cNvPr id="4" name="Title 1">
            <a:extLst>
              <a:ext uri="{FF2B5EF4-FFF2-40B4-BE49-F238E27FC236}">
                <a16:creationId xmlns:a16="http://schemas.microsoft.com/office/drawing/2014/main" id="{BF82D8BF-6216-FAAE-4688-82C3341BAE1A}"/>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59556296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13900</TotalTime>
  <Words>4925</Words>
  <Application>Microsoft Office PowerPoint</Application>
  <PresentationFormat>On-screen Show (16:9)</PresentationFormat>
  <Paragraphs>581</Paragraphs>
  <Slides>57</Slides>
  <Notes>11</Notes>
  <HiddenSlides>0</HiddenSlides>
  <MMClips>1</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57</vt:i4>
      </vt:variant>
    </vt:vector>
  </HeadingPairs>
  <TitlesOfParts>
    <vt:vector size="69" baseType="lpstr">
      <vt:lpstr>Wingdings</vt:lpstr>
      <vt:lpstr>Arial MT</vt:lpstr>
      <vt:lpstr>Symbol</vt:lpstr>
      <vt:lpstr>Arial</vt:lpstr>
      <vt:lpstr>Courier New</vt:lpstr>
      <vt:lpstr>Roboto</vt:lpstr>
      <vt:lpstr>Fira Sans Extra Condensed</vt:lpstr>
      <vt:lpstr>Energy Saving Infographics by Slidesgo</vt:lpstr>
      <vt:lpstr>Terra</vt:lpstr>
      <vt:lpstr>Office Theme</vt:lpstr>
      <vt:lpstr>1_Energy Saving Infographics by Slidesgo</vt:lpstr>
      <vt:lpstr>2_Energy Saving Infographics by Slidesgo</vt:lpstr>
      <vt:lpstr>TRAINING PROGRAMME  FOR INDUSTRIAL ENTERPRISEs</vt:lpstr>
      <vt:lpstr>CONTENT</vt:lpstr>
      <vt:lpstr>I. Energy efficiency opportunities in yarn production</vt:lpstr>
      <vt:lpstr>PowerPoint Presentation</vt:lpstr>
      <vt:lpstr>USE OF EFFICIENT MATERIALS AND PROCESSES</vt:lpstr>
      <vt:lpstr>USE OF EFFICIENT PROCESSES</vt:lpstr>
      <vt:lpstr>USE OF EFFICIENT PROCESSES</vt:lpstr>
      <vt:lpstr>PROCESS COOLING WATER RECYCLING</vt:lpstr>
      <vt:lpstr>RINSE WATER HEAT RECOVERY</vt:lpstr>
      <vt:lpstr>SOME FABRICS</vt:lpstr>
      <vt:lpstr>MOISTURE MANAGEMENT - 3X DRY</vt:lpstr>
      <vt:lpstr>WEAVING</vt:lpstr>
      <vt:lpstr>PowerPoint Presentation</vt:lpstr>
      <vt:lpstr>II. WET PROCESSING</vt:lpstr>
      <vt:lpstr>WATER SAVING DUPLICATION RULES</vt:lpstr>
      <vt:lpstr>WATER SAVING DUPLICATION RULES</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III. EE opportunities in garment production</vt:lpstr>
      <vt:lpstr>1. EEMs FOR SEWING MACHINES</vt:lpstr>
      <vt:lpstr>2. STEAM IRON HEAT RECOVERY </vt:lpstr>
      <vt:lpstr>PowerPoint Presentation</vt:lpstr>
      <vt:lpstr>4. DENIM WASHING TECHNIQUES</vt:lpstr>
      <vt:lpstr>5. OZONE WASHING SYSTEM</vt:lpstr>
      <vt:lpstr>6. NANO BUBBLE TECHNOLOGY IN SUSTAINABLE JEAN FINISHING</vt:lpstr>
      <vt:lpstr>7. RESOURCE EFFICIENT PROCESSES IN GARMENT WASHING</vt:lpstr>
      <vt:lpstr>8. SUSTAINABILITY APPROACHES: LASER TECHNOLOGY </vt:lpstr>
      <vt:lpstr>9. FLEXIPRO LASER MACHINE FOR DRY PROCESS</vt:lpstr>
      <vt:lpstr>10. PRODUCTIVITY IMPROVEMENT BY MANAGEMENT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Phúc Mạnh</cp:lastModifiedBy>
  <cp:revision>111</cp:revision>
  <dcterms:modified xsi:type="dcterms:W3CDTF">2025-05-27T10:38:41Z</dcterms:modified>
</cp:coreProperties>
</file>